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74" r:id="rId3"/>
    <p:sldId id="275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微软用户" initials="微软用户" lastIdx="0" clrIdx="0"/>
  <p:cmAuthor id="1" name="Administrator" initials="A" lastIdx="2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2EE"/>
    <a:srgbClr val="FDF1ED"/>
    <a:srgbClr val="FB6018"/>
    <a:srgbClr val="F70505"/>
    <a:srgbClr val="870545"/>
    <a:srgbClr val="38389D"/>
    <a:srgbClr val="F00000"/>
    <a:srgbClr val="F0C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阿里巴巴普惠体" panose="00020600040101010101" charset="-122"/>
              </a:rPr>
            </a:fld>
            <a:endParaRPr lang="zh-CN" altLang="en-US">
              <a:cs typeface="阿里巴巴普惠体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阿里巴巴普惠体" panose="00020600040101010101" charset="-122"/>
              </a:rPr>
            </a:fld>
            <a:endParaRPr lang="zh-CN" altLang="en-US">
              <a:cs typeface="阿里巴巴普惠体" panose="0002060004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tags" Target="../tags/tag2.xml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image" Target="../media/image2.png"/><Relationship Id="rId5" Type="http://schemas.openxmlformats.org/officeDocument/2006/relationships/tags" Target="../tags/tag5.xml"/><Relationship Id="rId4" Type="http://schemas.openxmlformats.org/officeDocument/2006/relationships/image" Target="../media/image6.jpeg"/><Relationship Id="rId3" Type="http://schemas.openxmlformats.org/officeDocument/2006/relationships/tags" Target="../tags/tag4.xm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image" Target="../media/image8.png"/><Relationship Id="rId6" Type="http://schemas.openxmlformats.org/officeDocument/2006/relationships/tags" Target="../tags/tag8.xml"/><Relationship Id="rId5" Type="http://schemas.openxmlformats.org/officeDocument/2006/relationships/image" Target="../media/image4.png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image" Target="../media/image7.jpeg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image" Target="../media/image8.png"/><Relationship Id="rId6" Type="http://schemas.openxmlformats.org/officeDocument/2006/relationships/tags" Target="../tags/tag15.xml"/><Relationship Id="rId5" Type="http://schemas.openxmlformats.org/officeDocument/2006/relationships/image" Target="../media/image4.png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image" Target="../media/image7.jpeg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image" Target="../media/image8.png"/><Relationship Id="rId6" Type="http://schemas.openxmlformats.org/officeDocument/2006/relationships/tags" Target="../tags/tag22.xml"/><Relationship Id="rId5" Type="http://schemas.openxmlformats.org/officeDocument/2006/relationships/image" Target="../media/image4.png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image" Target="../media/image7.jpeg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0" name="图片 19" descr="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0" y="0"/>
            <a:ext cx="3657600" cy="1315085"/>
          </a:xfrm>
          <a:prstGeom prst="rect">
            <a:avLst/>
          </a:prstGeom>
        </p:spPr>
      </p:pic>
      <p:pic>
        <p:nvPicPr>
          <p:cNvPr id="12" name="图片 11" descr="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8829040" y="0"/>
            <a:ext cx="3362960" cy="1811020"/>
          </a:xfrm>
          <a:prstGeom prst="rect">
            <a:avLst/>
          </a:prstGeom>
        </p:spPr>
      </p:pic>
      <p:pic>
        <p:nvPicPr>
          <p:cNvPr id="3" name="图片 2" descr="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 cstate="screen"/>
          <a:srcRect/>
          <a:stretch>
            <a:fillRect/>
          </a:stretch>
        </p:blipFill>
        <p:spPr>
          <a:xfrm>
            <a:off x="10029825" y="177800"/>
            <a:ext cx="1696085" cy="1115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wipe/>
      </p:transition>
    </mc:Choice>
    <mc:Fallback>
      <p:transition spd="slow" advTm="2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763270"/>
            <a:ext cx="12192000" cy="6094730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screen"/>
          <a:srcRect/>
          <a:stretch>
            <a:fillRect/>
          </a:stretch>
        </p:blipFill>
        <p:spPr>
          <a:xfrm flipV="1">
            <a:off x="0" y="0"/>
            <a:ext cx="12192000" cy="763270"/>
          </a:xfrm>
          <a:prstGeom prst="rect">
            <a:avLst/>
          </a:prstGeom>
        </p:spPr>
      </p:pic>
      <p:pic>
        <p:nvPicPr>
          <p:cNvPr id="20" name="图片 19" descr="3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0" y="0"/>
            <a:ext cx="3657600" cy="1315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wipe/>
      </p:transition>
    </mc:Choice>
    <mc:Fallback>
      <p:transition spd="slow" advTm="2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"/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</a:blip>
          <a:srcRect/>
          <a:stretch>
            <a:fillRect/>
          </a:stretch>
        </p:blipFill>
        <p:spPr>
          <a:xfrm>
            <a:off x="0" y="-10372"/>
            <a:ext cx="12192000" cy="6749839"/>
          </a:xfrm>
          <a:prstGeom prst="rect">
            <a:avLst/>
          </a:prstGeom>
        </p:spPr>
      </p:pic>
      <p:sp>
        <p:nvSpPr>
          <p:cNvPr id="17" name="文本框 16"/>
          <p:cNvSpPr txBox="1"/>
          <p:nvPr userDrawn="1">
            <p:custDataLst>
              <p:tags r:id="rId3"/>
            </p:custDataLst>
          </p:nvPr>
        </p:nvSpPr>
        <p:spPr>
          <a:xfrm>
            <a:off x="2250307" y="184931"/>
            <a:ext cx="689991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buClrTx/>
              <a:buSzTx/>
              <a:buFontTx/>
            </a:pPr>
            <a:r>
              <a:rPr lang="zh-CN" altLang="en-US" sz="4000" spc="-500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Aa马上行楷" panose="02010600010101010101" charset="-122"/>
                <a:ea typeface="Aa马上行楷" panose="02010600010101010101" charset="-122"/>
                <a:cs typeface="Aa剑豪体" panose="02010600010101010101" charset="-122"/>
                <a:sym typeface="+mn-ea"/>
              </a:rPr>
              <a:t>中华民族共同体意识的提出</a:t>
            </a:r>
            <a:endParaRPr lang="zh-CN" altLang="en-US" sz="4000" spc="-500" dirty="0"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atin typeface="Aa马上行楷" panose="02010600010101010101" charset="-122"/>
              <a:ea typeface="Aa马上行楷" panose="02010600010101010101" charset="-122"/>
              <a:cs typeface="Aa剑豪体" panose="02010600010101010101" charset="-122"/>
              <a:sym typeface="+mn-ea"/>
            </a:endParaRPr>
          </a:p>
        </p:txBody>
      </p:sp>
      <p:pic>
        <p:nvPicPr>
          <p:cNvPr id="11" name="图片 10" descr="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10029825" y="177800"/>
            <a:ext cx="1696085" cy="1115060"/>
          </a:xfrm>
          <a:prstGeom prst="rect">
            <a:avLst/>
          </a:prstGeom>
        </p:spPr>
      </p:pic>
      <p:pic>
        <p:nvPicPr>
          <p:cNvPr id="15" name="图片 14" descr="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screen"/>
          <a:srcRect/>
          <a:stretch>
            <a:fillRect/>
          </a:stretch>
        </p:blipFill>
        <p:spPr>
          <a:xfrm>
            <a:off x="12065" y="6152515"/>
            <a:ext cx="12198350" cy="728345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300355" y="284692"/>
            <a:ext cx="2023745" cy="473579"/>
            <a:chOff x="7905" y="1619"/>
            <a:chExt cx="3393" cy="794"/>
          </a:xfr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0"/>
          </a:gradFill>
        </p:grpSpPr>
        <p:sp>
          <p:nvSpPr>
            <p:cNvPr id="12" name="矩形: 圆角 7"/>
            <p:cNvSpPr/>
            <p:nvPr>
              <p:custDataLst>
                <p:tags r:id="rId8"/>
              </p:custDataLst>
            </p:nvPr>
          </p:nvSpPr>
          <p:spPr>
            <a:xfrm>
              <a:off x="7905" y="1619"/>
              <a:ext cx="794" cy="79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阿里巴巴普惠体 2.0 75 SemiBold" panose="00020600040101010101" charset="-122"/>
                <a:ea typeface="阿里巴巴普惠体 2.0 75 SemiBold" panose="00020600040101010101" charset="-122"/>
                <a:cs typeface="阿里巴巴普惠体 2.0 45 Light" panose="00020600040101010101" pitchFamily="18" charset="-122"/>
              </a:endParaRPr>
            </a:p>
          </p:txBody>
        </p:sp>
        <p:sp>
          <p:nvSpPr>
            <p:cNvPr id="13" name="矩形: 圆角 7"/>
            <p:cNvSpPr/>
            <p:nvPr>
              <p:custDataLst>
                <p:tags r:id="rId9"/>
              </p:custDataLst>
            </p:nvPr>
          </p:nvSpPr>
          <p:spPr>
            <a:xfrm>
              <a:off x="8768" y="1619"/>
              <a:ext cx="793" cy="79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阿里巴巴普惠体 2.0 75 SemiBold" panose="00020600040101010101" charset="-122"/>
                <a:ea typeface="阿里巴巴普惠体 2.0 75 SemiBold" panose="00020600040101010101" charset="-122"/>
                <a:cs typeface="阿里巴巴普惠体 2.0 45 Light" panose="00020600040101010101" pitchFamily="18" charset="-122"/>
              </a:endParaRPr>
            </a:p>
          </p:txBody>
        </p:sp>
        <p:sp>
          <p:nvSpPr>
            <p:cNvPr id="14" name="矩形: 圆角 7"/>
            <p:cNvSpPr/>
            <p:nvPr>
              <p:custDataLst>
                <p:tags r:id="rId10"/>
              </p:custDataLst>
            </p:nvPr>
          </p:nvSpPr>
          <p:spPr>
            <a:xfrm>
              <a:off x="9630" y="1619"/>
              <a:ext cx="793" cy="79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阿里巴巴普惠体 2.0 75 SemiBold" panose="00020600040101010101" charset="-122"/>
                <a:ea typeface="阿里巴巴普惠体 2.0 75 SemiBold" panose="00020600040101010101" charset="-122"/>
                <a:cs typeface="阿里巴巴普惠体 2.0 45 Light" panose="00020600040101010101" pitchFamily="18" charset="-122"/>
              </a:endParaRPr>
            </a:p>
          </p:txBody>
        </p:sp>
        <p:sp>
          <p:nvSpPr>
            <p:cNvPr id="16" name="矩形: 圆角 7"/>
            <p:cNvSpPr/>
            <p:nvPr>
              <p:custDataLst>
                <p:tags r:id="rId11"/>
              </p:custDataLst>
            </p:nvPr>
          </p:nvSpPr>
          <p:spPr>
            <a:xfrm>
              <a:off x="10492" y="1619"/>
              <a:ext cx="793" cy="79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阿里巴巴普惠体 2.0 75 SemiBold" panose="00020600040101010101" charset="-122"/>
                <a:ea typeface="阿里巴巴普惠体 2.0 75 SemiBold" panose="00020600040101010101" charset="-122"/>
                <a:cs typeface="阿里巴巴普惠体 2.0 45 Light" panose="00020600040101010101" pitchFamily="18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918" y="1657"/>
              <a:ext cx="3380" cy="72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lang="zh-CN" altLang="en-US" sz="2200" b="1" dirty="0">
                  <a:solidFill>
                    <a:schemeClr val="bg1"/>
                  </a:solidFill>
                  <a:latin typeface="阿里巴巴普惠体 2.0 75 SemiBold" panose="00020600040101010101" charset="-122"/>
                  <a:ea typeface="阿里巴巴普惠体 2.0 75 SemiBold" panose="00020600040101010101" charset="-122"/>
                  <a:cs typeface="阿里巴巴普惠体 2.0 45 Light" panose="00020600040101010101" pitchFamily="18" charset="-122"/>
                  <a:sym typeface="+mn-ea"/>
                </a:rPr>
                <a:t>第一部分</a:t>
              </a:r>
              <a:endParaRPr lang="zh-CN" altLang="en-US" sz="2200" b="1" dirty="0">
                <a:solidFill>
                  <a:schemeClr val="bg1"/>
                </a:solidFill>
                <a:latin typeface="阿里巴巴普惠体 2.0 75 SemiBold" panose="00020600040101010101" charset="-122"/>
                <a:ea typeface="阿里巴巴普惠体 2.0 75 SemiBold" panose="00020600040101010101" charset="-122"/>
                <a:cs typeface="阿里巴巴普惠体 2.0 45 Light" panose="00020600040101010101" pitchFamily="18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wipe/>
      </p:transition>
    </mc:Choice>
    <mc:Fallback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"/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</a:blip>
          <a:srcRect/>
          <a:stretch>
            <a:fillRect/>
          </a:stretch>
        </p:blipFill>
        <p:spPr>
          <a:xfrm>
            <a:off x="0" y="-10372"/>
            <a:ext cx="12192000" cy="6749839"/>
          </a:xfrm>
          <a:prstGeom prst="rect">
            <a:avLst/>
          </a:prstGeom>
        </p:spPr>
      </p:pic>
      <p:sp>
        <p:nvSpPr>
          <p:cNvPr id="17" name="文本框 16"/>
          <p:cNvSpPr txBox="1"/>
          <p:nvPr userDrawn="1">
            <p:custDataLst>
              <p:tags r:id="rId3"/>
            </p:custDataLst>
          </p:nvPr>
        </p:nvSpPr>
        <p:spPr>
          <a:xfrm>
            <a:off x="2250307" y="184931"/>
            <a:ext cx="689991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buClrTx/>
              <a:buSzTx/>
              <a:buFontTx/>
            </a:pPr>
            <a:r>
              <a:rPr lang="zh-CN" altLang="en-US" sz="4000" spc="-500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Aa马上行楷" panose="02010600010101010101" charset="-122"/>
                <a:ea typeface="Aa马上行楷" panose="02010600010101010101" charset="-122"/>
                <a:cs typeface="Aa剑豪体" panose="02010600010101010101" charset="-122"/>
                <a:sym typeface="+mn-ea"/>
              </a:rPr>
              <a:t>铸牢中华民族共同体意识的意义</a:t>
            </a:r>
            <a:endParaRPr lang="zh-CN" altLang="en-US" sz="4000" spc="-500" dirty="0"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atin typeface="Aa马上行楷" panose="02010600010101010101" charset="-122"/>
              <a:ea typeface="Aa马上行楷" panose="02010600010101010101" charset="-122"/>
              <a:cs typeface="Aa剑豪体" panose="02010600010101010101" charset="-122"/>
              <a:sym typeface="+mn-ea"/>
            </a:endParaRPr>
          </a:p>
        </p:txBody>
      </p:sp>
      <p:pic>
        <p:nvPicPr>
          <p:cNvPr id="11" name="图片 10" descr="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10029825" y="177800"/>
            <a:ext cx="1696085" cy="1115060"/>
          </a:xfrm>
          <a:prstGeom prst="rect">
            <a:avLst/>
          </a:prstGeom>
        </p:spPr>
      </p:pic>
      <p:pic>
        <p:nvPicPr>
          <p:cNvPr id="15" name="图片 14" descr="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screen"/>
          <a:srcRect/>
          <a:stretch>
            <a:fillRect/>
          </a:stretch>
        </p:blipFill>
        <p:spPr>
          <a:xfrm>
            <a:off x="12065" y="6152515"/>
            <a:ext cx="12198350" cy="728345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300355" y="284692"/>
            <a:ext cx="2023745" cy="473579"/>
            <a:chOff x="7905" y="1619"/>
            <a:chExt cx="3393" cy="794"/>
          </a:xfr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0"/>
          </a:gradFill>
        </p:grpSpPr>
        <p:sp>
          <p:nvSpPr>
            <p:cNvPr id="12" name="矩形: 圆角 7"/>
            <p:cNvSpPr/>
            <p:nvPr>
              <p:custDataLst>
                <p:tags r:id="rId8"/>
              </p:custDataLst>
            </p:nvPr>
          </p:nvSpPr>
          <p:spPr>
            <a:xfrm>
              <a:off x="7905" y="1619"/>
              <a:ext cx="794" cy="79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阿里巴巴普惠体 2.0 75 SemiBold" panose="00020600040101010101" charset="-122"/>
                <a:ea typeface="阿里巴巴普惠体 2.0 75 SemiBold" panose="00020600040101010101" charset="-122"/>
                <a:cs typeface="阿里巴巴普惠体 2.0 45 Light" panose="00020600040101010101" pitchFamily="18" charset="-122"/>
              </a:endParaRPr>
            </a:p>
          </p:txBody>
        </p:sp>
        <p:sp>
          <p:nvSpPr>
            <p:cNvPr id="13" name="矩形: 圆角 7"/>
            <p:cNvSpPr/>
            <p:nvPr>
              <p:custDataLst>
                <p:tags r:id="rId9"/>
              </p:custDataLst>
            </p:nvPr>
          </p:nvSpPr>
          <p:spPr>
            <a:xfrm>
              <a:off x="8768" y="1619"/>
              <a:ext cx="793" cy="79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阿里巴巴普惠体 2.0 75 SemiBold" panose="00020600040101010101" charset="-122"/>
                <a:ea typeface="阿里巴巴普惠体 2.0 75 SemiBold" panose="00020600040101010101" charset="-122"/>
                <a:cs typeface="阿里巴巴普惠体 2.0 45 Light" panose="00020600040101010101" pitchFamily="18" charset="-122"/>
              </a:endParaRPr>
            </a:p>
          </p:txBody>
        </p:sp>
        <p:sp>
          <p:nvSpPr>
            <p:cNvPr id="14" name="矩形: 圆角 7"/>
            <p:cNvSpPr/>
            <p:nvPr>
              <p:custDataLst>
                <p:tags r:id="rId10"/>
              </p:custDataLst>
            </p:nvPr>
          </p:nvSpPr>
          <p:spPr>
            <a:xfrm>
              <a:off x="9630" y="1619"/>
              <a:ext cx="793" cy="79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阿里巴巴普惠体 2.0 75 SemiBold" panose="00020600040101010101" charset="-122"/>
                <a:ea typeface="阿里巴巴普惠体 2.0 75 SemiBold" panose="00020600040101010101" charset="-122"/>
                <a:cs typeface="阿里巴巴普惠体 2.0 45 Light" panose="00020600040101010101" pitchFamily="18" charset="-122"/>
              </a:endParaRPr>
            </a:p>
          </p:txBody>
        </p:sp>
        <p:sp>
          <p:nvSpPr>
            <p:cNvPr id="16" name="矩形: 圆角 7"/>
            <p:cNvSpPr/>
            <p:nvPr>
              <p:custDataLst>
                <p:tags r:id="rId11"/>
              </p:custDataLst>
            </p:nvPr>
          </p:nvSpPr>
          <p:spPr>
            <a:xfrm>
              <a:off x="10492" y="1619"/>
              <a:ext cx="793" cy="79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阿里巴巴普惠体 2.0 75 SemiBold" panose="00020600040101010101" charset="-122"/>
                <a:ea typeface="阿里巴巴普惠体 2.0 75 SemiBold" panose="00020600040101010101" charset="-122"/>
                <a:cs typeface="阿里巴巴普惠体 2.0 45 Light" panose="00020600040101010101" pitchFamily="18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918" y="1657"/>
              <a:ext cx="3380" cy="72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lang="zh-CN" altLang="en-US" sz="2200" b="1" dirty="0">
                  <a:solidFill>
                    <a:schemeClr val="bg1"/>
                  </a:solidFill>
                  <a:latin typeface="阿里巴巴普惠体 2.0 75 SemiBold" panose="00020600040101010101" charset="-122"/>
                  <a:ea typeface="阿里巴巴普惠体 2.0 75 SemiBold" panose="00020600040101010101" charset="-122"/>
                  <a:cs typeface="阿里巴巴普惠体 2.0 45 Light" panose="00020600040101010101" pitchFamily="18" charset="-122"/>
                  <a:sym typeface="+mn-ea"/>
                </a:rPr>
                <a:t>第二部分</a:t>
              </a:r>
              <a:endParaRPr lang="zh-CN" altLang="en-US" sz="2200" b="1" dirty="0">
                <a:solidFill>
                  <a:schemeClr val="bg1"/>
                </a:solidFill>
                <a:latin typeface="阿里巴巴普惠体 2.0 75 SemiBold" panose="00020600040101010101" charset="-122"/>
                <a:ea typeface="阿里巴巴普惠体 2.0 75 SemiBold" panose="00020600040101010101" charset="-122"/>
                <a:cs typeface="阿里巴巴普惠体 2.0 45 Light" panose="00020600040101010101" pitchFamily="18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wipe/>
      </p:transition>
    </mc:Choice>
    <mc:Fallback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"/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</a:blip>
          <a:srcRect/>
          <a:stretch>
            <a:fillRect/>
          </a:stretch>
        </p:blipFill>
        <p:spPr>
          <a:xfrm>
            <a:off x="0" y="-10372"/>
            <a:ext cx="12192000" cy="6749839"/>
          </a:xfrm>
          <a:prstGeom prst="rect">
            <a:avLst/>
          </a:prstGeom>
        </p:spPr>
      </p:pic>
      <p:sp>
        <p:nvSpPr>
          <p:cNvPr id="17" name="文本框 16"/>
          <p:cNvSpPr txBox="1"/>
          <p:nvPr userDrawn="1">
            <p:custDataLst>
              <p:tags r:id="rId3"/>
            </p:custDataLst>
          </p:nvPr>
        </p:nvSpPr>
        <p:spPr>
          <a:xfrm>
            <a:off x="2250307" y="184931"/>
            <a:ext cx="689991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buClrTx/>
              <a:buSzTx/>
              <a:buFontTx/>
            </a:pPr>
            <a:r>
              <a:rPr lang="zh-CN" altLang="en-US" sz="4000" spc="-500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Aa马上行楷" panose="02010600010101010101" charset="-122"/>
                <a:ea typeface="Aa马上行楷" panose="02010600010101010101" charset="-122"/>
                <a:cs typeface="Aa剑豪体" panose="02010600010101010101" charset="-122"/>
                <a:sym typeface="+mn-ea"/>
              </a:rPr>
              <a:t>如何铸牢中华民族共同体意识</a:t>
            </a:r>
            <a:endParaRPr lang="zh-CN" altLang="en-US" sz="4000" spc="-500" dirty="0"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atin typeface="Aa马上行楷" panose="02010600010101010101" charset="-122"/>
              <a:ea typeface="Aa马上行楷" panose="02010600010101010101" charset="-122"/>
              <a:cs typeface="Aa剑豪体" panose="02010600010101010101" charset="-122"/>
              <a:sym typeface="+mn-ea"/>
            </a:endParaRPr>
          </a:p>
        </p:txBody>
      </p:sp>
      <p:pic>
        <p:nvPicPr>
          <p:cNvPr id="11" name="图片 10" descr="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10029825" y="177800"/>
            <a:ext cx="1696085" cy="1115060"/>
          </a:xfrm>
          <a:prstGeom prst="rect">
            <a:avLst/>
          </a:prstGeom>
        </p:spPr>
      </p:pic>
      <p:pic>
        <p:nvPicPr>
          <p:cNvPr id="15" name="图片 14" descr="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screen"/>
          <a:srcRect/>
          <a:stretch>
            <a:fillRect/>
          </a:stretch>
        </p:blipFill>
        <p:spPr>
          <a:xfrm>
            <a:off x="12065" y="6152515"/>
            <a:ext cx="12198350" cy="728345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300355" y="284692"/>
            <a:ext cx="2023745" cy="473579"/>
            <a:chOff x="7905" y="1619"/>
            <a:chExt cx="3393" cy="794"/>
          </a:xfr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0"/>
          </a:gradFill>
        </p:grpSpPr>
        <p:sp>
          <p:nvSpPr>
            <p:cNvPr id="12" name="矩形: 圆角 7"/>
            <p:cNvSpPr/>
            <p:nvPr>
              <p:custDataLst>
                <p:tags r:id="rId8"/>
              </p:custDataLst>
            </p:nvPr>
          </p:nvSpPr>
          <p:spPr>
            <a:xfrm>
              <a:off x="7905" y="1619"/>
              <a:ext cx="794" cy="79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阿里巴巴普惠体 2.0 75 SemiBold" panose="00020600040101010101" charset="-122"/>
                <a:ea typeface="阿里巴巴普惠体 2.0 75 SemiBold" panose="00020600040101010101" charset="-122"/>
                <a:cs typeface="阿里巴巴普惠体 2.0 45 Light" panose="00020600040101010101" pitchFamily="18" charset="-122"/>
              </a:endParaRPr>
            </a:p>
          </p:txBody>
        </p:sp>
        <p:sp>
          <p:nvSpPr>
            <p:cNvPr id="13" name="矩形: 圆角 7"/>
            <p:cNvSpPr/>
            <p:nvPr>
              <p:custDataLst>
                <p:tags r:id="rId9"/>
              </p:custDataLst>
            </p:nvPr>
          </p:nvSpPr>
          <p:spPr>
            <a:xfrm>
              <a:off x="8768" y="1619"/>
              <a:ext cx="793" cy="79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阿里巴巴普惠体 2.0 75 SemiBold" panose="00020600040101010101" charset="-122"/>
                <a:ea typeface="阿里巴巴普惠体 2.0 75 SemiBold" panose="00020600040101010101" charset="-122"/>
                <a:cs typeface="阿里巴巴普惠体 2.0 45 Light" panose="00020600040101010101" pitchFamily="18" charset="-122"/>
              </a:endParaRPr>
            </a:p>
          </p:txBody>
        </p:sp>
        <p:sp>
          <p:nvSpPr>
            <p:cNvPr id="14" name="矩形: 圆角 7"/>
            <p:cNvSpPr/>
            <p:nvPr>
              <p:custDataLst>
                <p:tags r:id="rId10"/>
              </p:custDataLst>
            </p:nvPr>
          </p:nvSpPr>
          <p:spPr>
            <a:xfrm>
              <a:off x="9630" y="1619"/>
              <a:ext cx="793" cy="79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阿里巴巴普惠体 2.0 75 SemiBold" panose="00020600040101010101" charset="-122"/>
                <a:ea typeface="阿里巴巴普惠体 2.0 75 SemiBold" panose="00020600040101010101" charset="-122"/>
                <a:cs typeface="阿里巴巴普惠体 2.0 45 Light" panose="00020600040101010101" pitchFamily="18" charset="-122"/>
              </a:endParaRPr>
            </a:p>
          </p:txBody>
        </p:sp>
        <p:sp>
          <p:nvSpPr>
            <p:cNvPr id="16" name="矩形: 圆角 7"/>
            <p:cNvSpPr/>
            <p:nvPr>
              <p:custDataLst>
                <p:tags r:id="rId11"/>
              </p:custDataLst>
            </p:nvPr>
          </p:nvSpPr>
          <p:spPr>
            <a:xfrm>
              <a:off x="10492" y="1619"/>
              <a:ext cx="793" cy="79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阿里巴巴普惠体 2.0 75 SemiBold" panose="00020600040101010101" charset="-122"/>
                <a:ea typeface="阿里巴巴普惠体 2.0 75 SemiBold" panose="00020600040101010101" charset="-122"/>
                <a:cs typeface="阿里巴巴普惠体 2.0 45 Light" panose="00020600040101010101" pitchFamily="18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918" y="1657"/>
              <a:ext cx="3380" cy="72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lang="zh-CN" altLang="en-US" sz="2200" b="1" dirty="0">
                  <a:solidFill>
                    <a:schemeClr val="bg1"/>
                  </a:solidFill>
                  <a:latin typeface="阿里巴巴普惠体 2.0 75 SemiBold" panose="00020600040101010101" charset="-122"/>
                  <a:ea typeface="阿里巴巴普惠体 2.0 75 SemiBold" panose="00020600040101010101" charset="-122"/>
                  <a:cs typeface="阿里巴巴普惠体 2.0 45 Light" panose="00020600040101010101" pitchFamily="18" charset="-122"/>
                  <a:sym typeface="+mn-ea"/>
                </a:rPr>
                <a:t>第三部分</a:t>
              </a:r>
              <a:endParaRPr lang="zh-CN" altLang="en-US" sz="2200" b="1" dirty="0">
                <a:solidFill>
                  <a:schemeClr val="bg1"/>
                </a:solidFill>
                <a:latin typeface="阿里巴巴普惠体 2.0 75 SemiBold" panose="00020600040101010101" charset="-122"/>
                <a:ea typeface="阿里巴巴普惠体 2.0 75 SemiBold" panose="00020600040101010101" charset="-122"/>
                <a:cs typeface="阿里巴巴普惠体 2.0 45 Light" panose="00020600040101010101" pitchFamily="18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wipe/>
      </p:transition>
    </mc:Choice>
    <mc:Fallback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wipe/>
      </p:transition>
    </mc:Choice>
    <mc:Fallback>
      <p:transition spd="slow" advTm="2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spd="slow" p14:dur="1250" advTm="2000">
        <p:wipe/>
      </p:transition>
    </mc:Choice>
    <mc:Fallback>
      <p:transition spd="slow" advTm="2000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313305" y="573405"/>
            <a:ext cx="7362825" cy="1278890"/>
          </a:xfrm>
        </p:spPr>
        <p:txBody>
          <a:bodyPr>
            <a:scene3d>
              <a:camera prst="orthographicFront"/>
              <a:lightRig rig="contrasting" dir="t">
                <a:rot lat="0" lon="0" rev="0"/>
              </a:lightRig>
            </a:scene3d>
            <a:sp3d contourW="12700" prstMaterial="plastic">
              <a:contourClr>
                <a:srgbClr val="F0CD71"/>
              </a:contourClr>
            </a:sp3d>
          </a:bodyPr>
          <a:lstStyle/>
          <a:p>
            <a:pPr algn="dist"/>
            <a:r>
              <a:rPr sz="4200" spc="-2000" dirty="0">
                <a:ln w="28575">
                  <a:noFill/>
                </a:ln>
                <a:gradFill>
                  <a:gsLst>
                    <a:gs pos="100000">
                      <a:srgbClr val="C00000"/>
                    </a:gs>
                    <a:gs pos="0">
                      <a:srgbClr val="FF0000"/>
                    </a:gs>
                  </a:gsLst>
                  <a:lin ang="2700000" scaled="0"/>
                </a:gradFill>
                <a:effectLst/>
                <a:latin typeface="楷体" panose="02010609060101010101" charset="-122"/>
                <a:ea typeface="楷体" panose="02010609060101010101" charset="-122"/>
                <a:cs typeface="印品鸿蒙体（非商用）" panose="02000500000000000000" charset="-122"/>
                <a:sym typeface="+mn-ea"/>
              </a:rPr>
              <a:t>全州中小学思政课一体化云端展示活动</a:t>
            </a:r>
            <a:endParaRPr sz="4200" spc="-2000" dirty="0">
              <a:ln w="28575">
                <a:noFill/>
              </a:ln>
              <a:gradFill>
                <a:gsLst>
                  <a:gs pos="100000">
                    <a:srgbClr val="C00000"/>
                  </a:gs>
                  <a:gs pos="0">
                    <a:srgbClr val="FF0000"/>
                  </a:gs>
                </a:gsLst>
                <a:lin ang="2700000" scaled="0"/>
              </a:gradFill>
              <a:effectLst/>
              <a:latin typeface="楷体" panose="02010609060101010101" charset="-122"/>
              <a:ea typeface="楷体" panose="02010609060101010101" charset="-122"/>
              <a:cs typeface="印品鸿蒙体（非商用）" panose="02000500000000000000" charset="-122"/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074670" y="3790950"/>
            <a:ext cx="3881120" cy="402590"/>
          </a:xfrm>
        </p:spPr>
        <p:txBody>
          <a:bodyPr/>
          <a:lstStyle/>
          <a:p>
            <a:pPr marL="0" indent="0" algn="l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zh-CN" sz="2200" b="1" dirty="0">
                <a:ln w="9525">
                  <a:noFill/>
                </a:ln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阿里巴巴普惠体" panose="00020600040101010101" charset="-122"/>
              </a:rPr>
              <a:t>教材版本：</a:t>
            </a:r>
            <a:endParaRPr lang="zh-CN" sz="2200" b="1" dirty="0">
              <a:ln w="9525">
                <a:noFill/>
              </a:ln>
              <a:gradFill>
                <a:gsLst>
                  <a:gs pos="0">
                    <a:srgbClr val="FF0000"/>
                  </a:gs>
                  <a:gs pos="100000">
                    <a:srgbClr val="C00000"/>
                  </a:gs>
                </a:gsLst>
                <a:lin ang="5400000" scaled="0"/>
              </a:gradFill>
              <a:effectLst/>
              <a:latin typeface="宋体" panose="02010600030101010101" pitchFamily="2" charset="-122"/>
              <a:ea typeface="宋体" panose="02010600030101010101" pitchFamily="2" charset="-122"/>
              <a:sym typeface="阿里巴巴普惠体" panose="00020600040101010101" charset="-122"/>
            </a:endParaRPr>
          </a:p>
        </p:txBody>
      </p:sp>
      <p:sp>
        <p:nvSpPr>
          <p:cNvPr id="5" name="副标题 2"/>
          <p:cNvSpPr>
            <a:spLocks noGrp="1"/>
          </p:cNvSpPr>
          <p:nvPr/>
        </p:nvSpPr>
        <p:spPr>
          <a:xfrm>
            <a:off x="3559810" y="2341245"/>
            <a:ext cx="4869180" cy="40259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zh-CN" sz="5500" dirty="0">
                <a:ln w="9525">
                  <a:noFill/>
                </a:ln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effectLst/>
                <a:latin typeface="文星标宋" panose="02010604000101010101" charset="-122"/>
                <a:ea typeface="文星标宋" panose="02010604000101010101" charset="-122"/>
                <a:sym typeface="阿里巴巴普惠体" panose="00020600040101010101" charset="-122"/>
              </a:rPr>
              <a:t>课题名称</a:t>
            </a:r>
            <a:endParaRPr lang="zh-CN" sz="5500" dirty="0">
              <a:ln w="9525">
                <a:noFill/>
              </a:ln>
              <a:gradFill>
                <a:gsLst>
                  <a:gs pos="0">
                    <a:srgbClr val="FF0000"/>
                  </a:gs>
                  <a:gs pos="100000">
                    <a:srgbClr val="C00000"/>
                  </a:gs>
                </a:gsLst>
                <a:lin ang="5400000" scaled="0"/>
              </a:gradFill>
              <a:effectLst/>
              <a:latin typeface="文星标宋" panose="02010604000101010101" charset="-122"/>
              <a:ea typeface="文星标宋" panose="02010604000101010101" charset="-122"/>
              <a:sym typeface="阿里巴巴普惠体" panose="00020600040101010101" charset="-122"/>
            </a:endParaRPr>
          </a:p>
        </p:txBody>
      </p:sp>
      <p:pic>
        <p:nvPicPr>
          <p:cNvPr id="20" name="5轻松愉快1miz-S230863-D81BE9D1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495300" y="151130"/>
            <a:ext cx="495300" cy="495300"/>
          </a:xfrm>
          <a:prstGeom prst="rect">
            <a:avLst/>
          </a:prstGeom>
        </p:spPr>
      </p:pic>
      <p:sp>
        <p:nvSpPr>
          <p:cNvPr id="6" name="副标题 2"/>
          <p:cNvSpPr>
            <a:spLocks noGrp="1"/>
          </p:cNvSpPr>
          <p:nvPr/>
        </p:nvSpPr>
        <p:spPr>
          <a:xfrm>
            <a:off x="6541770" y="3790950"/>
            <a:ext cx="3881120" cy="40259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zh-CN" sz="2200" b="1" dirty="0">
                <a:ln w="9525">
                  <a:noFill/>
                </a:ln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阿里巴巴普惠体" panose="00020600040101010101" charset="-122"/>
              </a:rPr>
              <a:t>学校：</a:t>
            </a:r>
            <a:endParaRPr lang="zh-CN" sz="2200" b="1" dirty="0">
              <a:ln w="9525">
                <a:noFill/>
              </a:ln>
              <a:gradFill>
                <a:gsLst>
                  <a:gs pos="0">
                    <a:srgbClr val="FF0000"/>
                  </a:gs>
                  <a:gs pos="100000">
                    <a:srgbClr val="C00000"/>
                  </a:gs>
                </a:gsLst>
                <a:lin ang="5400000" scaled="0"/>
              </a:gradFill>
              <a:effectLst/>
              <a:latin typeface="宋体" panose="02010600030101010101" pitchFamily="2" charset="-122"/>
              <a:ea typeface="宋体" panose="02010600030101010101" pitchFamily="2" charset="-122"/>
              <a:sym typeface="阿里巴巴普惠体" panose="00020600040101010101" charset="-122"/>
            </a:endParaRPr>
          </a:p>
        </p:txBody>
      </p:sp>
      <p:sp>
        <p:nvSpPr>
          <p:cNvPr id="4" name="副标题 2"/>
          <p:cNvSpPr>
            <a:spLocks noGrp="1"/>
          </p:cNvSpPr>
          <p:nvPr/>
        </p:nvSpPr>
        <p:spPr>
          <a:xfrm>
            <a:off x="3074670" y="4483735"/>
            <a:ext cx="3881120" cy="40259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zh-CN" sz="2200" b="1" dirty="0">
                <a:ln w="9525">
                  <a:noFill/>
                </a:ln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阿里巴巴普惠体" panose="00020600040101010101" charset="-122"/>
              </a:rPr>
              <a:t>姓名：</a:t>
            </a:r>
            <a:endParaRPr lang="zh-CN" sz="2200" b="1" dirty="0">
              <a:ln w="9525">
                <a:noFill/>
              </a:ln>
              <a:gradFill>
                <a:gsLst>
                  <a:gs pos="0">
                    <a:srgbClr val="FF0000"/>
                  </a:gs>
                  <a:gs pos="100000">
                    <a:srgbClr val="C00000"/>
                  </a:gs>
                </a:gsLst>
                <a:lin ang="5400000" scaled="0"/>
              </a:gradFill>
              <a:effectLst/>
              <a:latin typeface="宋体" panose="02010600030101010101" pitchFamily="2" charset="-122"/>
              <a:ea typeface="宋体" panose="02010600030101010101" pitchFamily="2" charset="-122"/>
              <a:sym typeface="阿里巴巴普惠体" panose="00020600040101010101" charset="-122"/>
            </a:endParaRPr>
          </a:p>
        </p:txBody>
      </p:sp>
      <p:sp>
        <p:nvSpPr>
          <p:cNvPr id="7" name="副标题 2"/>
          <p:cNvSpPr>
            <a:spLocks noGrp="1"/>
          </p:cNvSpPr>
          <p:nvPr/>
        </p:nvSpPr>
        <p:spPr>
          <a:xfrm>
            <a:off x="6541770" y="4610735"/>
            <a:ext cx="3881120" cy="40259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zh-CN" sz="2200" b="1" dirty="0">
                <a:ln w="9525">
                  <a:noFill/>
                </a:ln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阿里巴巴普惠体" panose="00020600040101010101" charset="-122"/>
              </a:rPr>
              <a:t>年级：</a:t>
            </a:r>
            <a:endParaRPr lang="zh-CN" sz="2200" b="1" dirty="0">
              <a:ln w="9525">
                <a:noFill/>
              </a:ln>
              <a:gradFill>
                <a:gsLst>
                  <a:gs pos="0">
                    <a:srgbClr val="FF0000"/>
                  </a:gs>
                  <a:gs pos="100000">
                    <a:srgbClr val="C00000"/>
                  </a:gs>
                </a:gsLst>
                <a:lin ang="5400000" scaled="0"/>
              </a:gradFill>
              <a:effectLst/>
              <a:latin typeface="宋体" panose="02010600030101010101" pitchFamily="2" charset="-122"/>
              <a:ea typeface="宋体" panose="02010600030101010101" pitchFamily="2" charset="-122"/>
              <a:sym typeface="阿里巴巴普惠体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/>
    </mc:Choice>
    <mc:Fallback>
      <p:transition spd="slow" advTm="4000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5" repeatCount="indefinite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" grpId="0"/>
      <p:bldP spid="5" grpId="0"/>
      <p:bldP spid="2" grpId="1"/>
      <p:bldP spid="3" grpId="1" build="p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4" descr="C:\Users\ADMINI~1\AppData\Local\Temp\ksohtml5568\wps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2860" y="7620"/>
            <a:ext cx="12376785" cy="695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wipe/>
      </p:transition>
    </mc:Choice>
    <mc:Fallback>
      <p:transition spd="slow" advTm="2000">
        <p:wipe/>
      </p:transition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WPS 演示</Application>
  <PresentationFormat>宽屏</PresentationFormat>
  <Paragraphs>12</Paragraphs>
  <Slides>2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6" baseType="lpstr">
      <vt:lpstr>Arial</vt:lpstr>
      <vt:lpstr>宋体</vt:lpstr>
      <vt:lpstr>Wingdings</vt:lpstr>
      <vt:lpstr>阿里巴巴普惠体</vt:lpstr>
      <vt:lpstr>Aa马上行楷</vt:lpstr>
      <vt:lpstr>Aa剑豪体</vt:lpstr>
      <vt:lpstr>阿里巴巴普惠体 2.0 75 SemiBold</vt:lpstr>
      <vt:lpstr>阿里巴巴普惠体 2.0 45 Light</vt:lpstr>
      <vt:lpstr>楷体</vt:lpstr>
      <vt:lpstr>印品鸿蒙体（非商用）</vt:lpstr>
      <vt:lpstr>文星标宋</vt:lpstr>
      <vt:lpstr>微软雅黑</vt:lpstr>
      <vt:lpstr>Arial Unicode MS</vt:lpstr>
      <vt:lpstr>Office 主题</vt:lpstr>
      <vt:lpstr>全州中小学思政课一体化云端展示活动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学思想、强党性、重实践、建新功</dc:title>
  <dc:creator>Administrator</dc:creator>
  <cp:lastModifiedBy>Administrator</cp:lastModifiedBy>
  <cp:revision>67</cp:revision>
  <dcterms:created xsi:type="dcterms:W3CDTF">2023-04-24T10:40:00Z</dcterms:created>
  <dcterms:modified xsi:type="dcterms:W3CDTF">2024-05-07T01:42:19Z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  <property fmtid="{D5CDD505-2E9C-101B-9397-08002B2CF9AE}" pid="3" name="ICV">
    <vt:lpwstr>A5C2AF9A1EFB49B1912D4D7299855A67</vt:lpwstr>
  </property>
</Properties>
</file>