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2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4" r:id="rId4"/>
  </p:sldMasterIdLst>
  <p:notesMasterIdLst>
    <p:notesMasterId r:id="rId8"/>
  </p:notesMasterIdLst>
  <p:handoutMasterIdLst>
    <p:handoutMasterId r:id="rId9"/>
  </p:handoutMasterIdLst>
  <p:sldIdLst>
    <p:sldId id="274" r:id="rId5"/>
    <p:sldId id="284" r:id="rId6"/>
    <p:sldId id="289" r:id="rId7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0" clrIdx="0"/>
  <p:cmAuthor id="1" name="Administrator" initials="A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6FB"/>
    <a:srgbClr val="4874CB"/>
    <a:srgbClr val="FEF2EE"/>
    <a:srgbClr val="FDF1ED"/>
    <a:srgbClr val="FB6018"/>
    <a:srgbClr val="F70505"/>
    <a:srgbClr val="870545"/>
    <a:srgbClr val="38389D"/>
    <a:srgbClr val="F00000"/>
    <a:srgbClr val="F0C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gs" Target="tags/tag53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阿里巴巴普惠体" panose="00020600040101010101" charset="-122"/>
              </a:rPr>
            </a:fld>
            <a:endParaRPr lang="zh-CN" altLang="en-US">
              <a:cs typeface="阿里巴巴普惠体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" panose="00020600040101010101" charset="-122"/>
              <a:ea typeface="阿里巴巴普惠体" panose="00020600040101010101" charset="-122"/>
              <a:cs typeface="阿里巴巴普惠体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阿里巴巴普惠体" panose="00020600040101010101" charset="-122"/>
              </a:rPr>
            </a:fld>
            <a:endParaRPr lang="zh-CN" altLang="en-US">
              <a:cs typeface="阿里巴巴普惠体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" panose="00020600040101010101" charset="-122"/>
        <a:ea typeface="阿里巴巴普惠体" panose="00020600040101010101" charset="-122"/>
        <a:cs typeface="阿里巴巴普惠体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0" Type="http://schemas.openxmlformats.org/officeDocument/2006/relationships/image" Target="../media/image2.sv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7999"/>
          </a:xfrm>
          <a:prstGeom prst="rect">
            <a:avLst/>
          </a:prstGeom>
          <a:gradFill flip="none" rotWithShape="1">
            <a:gsLst>
              <a:gs pos="22000">
                <a:schemeClr val="bg1"/>
              </a:gs>
              <a:gs pos="72000">
                <a:schemeClr val="bg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: 形状 18"/>
          <p:cNvSpPr/>
          <p:nvPr>
            <p:custDataLst>
              <p:tags r:id="rId3"/>
            </p:custDataLst>
          </p:nvPr>
        </p:nvSpPr>
        <p:spPr>
          <a:xfrm>
            <a:off x="8451850" y="1632262"/>
            <a:ext cx="3740150" cy="5210789"/>
          </a:xfrm>
          <a:custGeom>
            <a:avLst/>
            <a:gdLst>
              <a:gd name="connsiteX0" fmla="*/ 3740150 w 3740150"/>
              <a:gd name="connsiteY0" fmla="*/ 0 h 5210789"/>
              <a:gd name="connsiteX1" fmla="*/ 3740150 w 3740150"/>
              <a:gd name="connsiteY1" fmla="*/ 5210789 h 5210789"/>
              <a:gd name="connsiteX2" fmla="*/ 301051 w 3740150"/>
              <a:gd name="connsiteY2" fmla="*/ 5210789 h 5210789"/>
              <a:gd name="connsiteX3" fmla="*/ 293920 w 3740150"/>
              <a:gd name="connsiteY3" fmla="*/ 5195985 h 5210789"/>
              <a:gd name="connsiteX4" fmla="*/ 0 w 3740150"/>
              <a:gd name="connsiteY4" fmla="*/ 3740150 h 5210789"/>
              <a:gd name="connsiteX5" fmla="*/ 3740150 w 3740150"/>
              <a:gd name="connsiteY5" fmla="*/ 0 h 521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150" h="5210789">
                <a:moveTo>
                  <a:pt x="3740150" y="0"/>
                </a:moveTo>
                <a:lnTo>
                  <a:pt x="3740150" y="5210789"/>
                </a:lnTo>
                <a:lnTo>
                  <a:pt x="301051" y="5210789"/>
                </a:lnTo>
                <a:lnTo>
                  <a:pt x="293920" y="5195985"/>
                </a:lnTo>
                <a:cubicBezTo>
                  <a:pt x="104658" y="4748520"/>
                  <a:pt x="0" y="4256557"/>
                  <a:pt x="0" y="3740150"/>
                </a:cubicBezTo>
                <a:cubicBezTo>
                  <a:pt x="0" y="1674522"/>
                  <a:pt x="1674522" y="0"/>
                  <a:pt x="3740150" y="0"/>
                </a:cubicBezTo>
                <a:close/>
              </a:path>
            </a:pathLst>
          </a:custGeom>
          <a:gradFill flip="none" rotWithShape="1">
            <a:gsLst>
              <a:gs pos="88000">
                <a:schemeClr val="bg2"/>
              </a:gs>
              <a:gs pos="39000">
                <a:schemeClr val="bg2">
                  <a:alpha val="0"/>
                </a:schemeClr>
              </a:gs>
            </a:gsLst>
            <a:lin ang="13500000" scaled="1"/>
            <a:tileRect/>
          </a:gra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0" y="6336019"/>
            <a:ext cx="12192000" cy="506741"/>
          </a:xfrm>
          <a:prstGeom prst="rect">
            <a:avLst/>
          </a:prstGeom>
          <a:gradFill flip="none" rotWithShape="1">
            <a:gsLst>
              <a:gs pos="19000">
                <a:schemeClr val="accent1"/>
              </a:gs>
              <a:gs pos="83000">
                <a:schemeClr val="accent2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21" name="弧形 20"/>
          <p:cNvSpPr/>
          <p:nvPr>
            <p:custDataLst>
              <p:tags r:id="rId5"/>
            </p:custDataLst>
          </p:nvPr>
        </p:nvSpPr>
        <p:spPr>
          <a:xfrm flipH="1" flipV="1">
            <a:off x="6581827" y="572963"/>
            <a:ext cx="4505466" cy="4505466"/>
          </a:xfrm>
          <a:prstGeom prst="arc">
            <a:avLst>
              <a:gd name="adj1" fmla="val 8263304"/>
              <a:gd name="adj2" fmla="val 8979118"/>
            </a:avLst>
          </a:prstGeom>
          <a:solidFill>
            <a:schemeClr val="bg2">
              <a:alpha val="0"/>
            </a:schemeClr>
          </a:solidFill>
          <a:ln>
            <a:solidFill>
              <a:schemeClr val="bg2">
                <a:lumMod val="90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>
            <p:custDataLst>
              <p:tags r:id="rId6"/>
            </p:custDataLst>
          </p:nvPr>
        </p:nvSpPr>
        <p:spPr>
          <a:xfrm>
            <a:off x="11679964" y="5173403"/>
            <a:ext cx="334236" cy="334236"/>
          </a:xfrm>
          <a:prstGeom prst="ellipse">
            <a:avLst/>
          </a:prstGeom>
          <a:gradFill>
            <a:gsLst>
              <a:gs pos="95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>
            <p:custDataLst>
              <p:tags r:id="rId7"/>
            </p:custDataLst>
          </p:nvPr>
        </p:nvSpPr>
        <p:spPr>
          <a:xfrm>
            <a:off x="10851710" y="5507356"/>
            <a:ext cx="828798" cy="828798"/>
          </a:xfrm>
          <a:prstGeom prst="ellipse">
            <a:avLst/>
          </a:prstGeom>
          <a:gradFill>
            <a:gsLst>
              <a:gs pos="100000">
                <a:schemeClr val="accent1"/>
              </a:gs>
              <a:gs pos="52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形 29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700000">
            <a:off x="1360596" y="4813301"/>
            <a:ext cx="162734" cy="1627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57225"/>
          </a:xfrm>
          <a:prstGeom prst="rect">
            <a:avLst/>
          </a:prstGeom>
          <a:solidFill>
            <a:srgbClr val="3966FB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 userDrawn="1">
            <p:custDataLst>
              <p:tags r:id="rId3"/>
            </p:custDataLst>
          </p:nvPr>
        </p:nvSpPr>
        <p:spPr>
          <a:xfrm>
            <a:off x="0" y="6380480"/>
            <a:ext cx="12192000" cy="477520"/>
          </a:xfrm>
          <a:prstGeom prst="rect">
            <a:avLst/>
          </a:prstGeom>
          <a:solidFill>
            <a:srgbClr val="3966FB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 userDrawn="1"/>
        </p:nvSpPr>
        <p:spPr>
          <a:xfrm>
            <a:off x="8246745" y="133985"/>
            <a:ext cx="3808095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国家中小学智慧教育平台</a:t>
            </a:r>
            <a:endParaRPr lang="zh-CN" altLang="en-US" sz="23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6000" y="392965"/>
            <a:ext cx="10800000" cy="705600"/>
          </a:xfrm>
        </p:spPr>
        <p:txBody>
          <a:bodyPr wrap="square" lIns="0" tIns="0" rIns="0" bIns="0">
            <a:normAutofit/>
          </a:bodyPr>
          <a:lstStyle>
            <a:lvl1pPr algn="l" fontAlgn="base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657225"/>
          </a:xfrm>
          <a:prstGeom prst="rect">
            <a:avLst/>
          </a:prstGeom>
          <a:solidFill>
            <a:srgbClr val="3966FB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 userDrawn="1">
            <p:custDataLst>
              <p:tags r:id="rId3"/>
            </p:custDataLst>
          </p:nvPr>
        </p:nvSpPr>
        <p:spPr>
          <a:xfrm>
            <a:off x="0" y="6380480"/>
            <a:ext cx="12192000" cy="477520"/>
          </a:xfrm>
          <a:prstGeom prst="rect">
            <a:avLst/>
          </a:prstGeom>
          <a:solidFill>
            <a:srgbClr val="3966FB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 sz="2800" b="1"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 userDrawn="1"/>
        </p:nvSpPr>
        <p:spPr>
          <a:xfrm>
            <a:off x="8246745" y="133985"/>
            <a:ext cx="3808095" cy="445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国家中小学智慧教育平台</a:t>
            </a:r>
            <a:endParaRPr lang="zh-CN" altLang="en-US" sz="230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96000" y="392965"/>
            <a:ext cx="10800000" cy="705600"/>
          </a:xfrm>
        </p:spPr>
        <p:txBody>
          <a:bodyPr wrap="square" lIns="0" tIns="0" rIns="0" bIns="0">
            <a:normAutofit/>
          </a:bodyPr>
          <a:lstStyle>
            <a:lvl1pPr algn="l" fontAlgn="base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2" Type="http://schemas.openxmlformats.org/officeDocument/2006/relationships/theme" Target="../theme/theme1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3700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10767139" y="296501"/>
            <a:ext cx="742236" cy="742238"/>
          </a:xfrm>
          <a:prstGeom prst="ellipse">
            <a:avLst/>
          </a:prstGeom>
          <a:gradFill>
            <a:gsLst>
              <a:gs pos="100000">
                <a:schemeClr val="accent2">
                  <a:alpha val="50000"/>
                </a:schemeClr>
              </a:gs>
              <a:gs pos="0">
                <a:schemeClr val="accent2">
                  <a:alpha val="0"/>
                </a:schemeClr>
              </a:gs>
            </a:gsLst>
            <a:lin ang="5400000" scaled="1"/>
          </a:gradFill>
          <a:ln>
            <a:noFill/>
          </a:ln>
          <a:effectLst>
            <a:softEdge rad="762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>
            <p:custDataLst>
              <p:tags r:id="rId4"/>
            </p:custDataLst>
          </p:nvPr>
        </p:nvSpPr>
        <p:spPr>
          <a:xfrm>
            <a:off x="10975832" y="261411"/>
            <a:ext cx="1216167" cy="936058"/>
          </a:xfrm>
          <a:custGeom>
            <a:avLst/>
            <a:gdLst>
              <a:gd name="connsiteX0" fmla="*/ 1762548 w 1762548"/>
              <a:gd name="connsiteY0" fmla="*/ 0 h 1540757"/>
              <a:gd name="connsiteX1" fmla="*/ 1762548 w 1762548"/>
              <a:gd name="connsiteY1" fmla="*/ 1540757 h 1540757"/>
              <a:gd name="connsiteX2" fmla="*/ 0 w 1762548"/>
              <a:gd name="connsiteY2" fmla="*/ 1540757 h 1540757"/>
              <a:gd name="connsiteX3" fmla="*/ 18169 w 1762548"/>
              <a:gd name="connsiteY3" fmla="*/ 1421710 h 1540757"/>
              <a:gd name="connsiteX4" fmla="*/ 1762548 w 1762548"/>
              <a:gd name="connsiteY4" fmla="*/ 0 h 154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548" h="1540757">
                <a:moveTo>
                  <a:pt x="1762548" y="0"/>
                </a:moveTo>
                <a:lnTo>
                  <a:pt x="1762548" y="1540757"/>
                </a:lnTo>
                <a:lnTo>
                  <a:pt x="0" y="1540757"/>
                </a:lnTo>
                <a:lnTo>
                  <a:pt x="18169" y="1421710"/>
                </a:lnTo>
                <a:cubicBezTo>
                  <a:pt x="184199" y="610342"/>
                  <a:pt x="902097" y="0"/>
                  <a:pt x="1762548" y="0"/>
                </a:cubicBezTo>
                <a:close/>
              </a:path>
            </a:pathLst>
          </a:custGeom>
          <a:gradFill flip="none" rotWithShape="1">
            <a:gsLst>
              <a:gs pos="83000">
                <a:schemeClr val="bg1">
                  <a:alpha val="50000"/>
                </a:schemeClr>
              </a:gs>
              <a:gs pos="39000">
                <a:schemeClr val="bg1">
                  <a:alpha val="5000"/>
                </a:schemeClr>
              </a:gs>
            </a:gsLst>
            <a:lin ang="13500000" scaled="1"/>
            <a:tileRect/>
          </a:gradFill>
          <a:ln w="6350">
            <a:gradFill flip="none" rotWithShape="1">
              <a:gsLst>
                <a:gs pos="17000">
                  <a:schemeClr val="bg1"/>
                </a:gs>
                <a:gs pos="43000">
                  <a:schemeClr val="bg1">
                    <a:alpha val="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0" y="6585002"/>
            <a:ext cx="12192000" cy="27299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9596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522B-0F24-4480-B9DD-A9474A6880D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8753983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F26B5-172A-4DC2-B0B7-181CFC56B87C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695960" y="360000"/>
            <a:ext cx="10800000" cy="72000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695960" y="1301749"/>
            <a:ext cx="10800000" cy="487362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>
                <a:sym typeface="+mn-ea"/>
              </a:rPr>
              <a:t>第</a:t>
            </a:r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10" name="KSO_TEMPLATE" hidden="1"/>
          <p:cNvSpPr/>
          <p:nvPr>
            <p:custDataLst>
              <p:tags r:id="rId1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480" indent="-20637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98830" indent="-1619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30605" indent="-149225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35075" indent="-127000" algn="l" defTabSz="914400" rtl="0" eaLnBrk="1" latinLnBrk="0" hangingPunct="1">
        <a:lnSpc>
          <a:spcPct val="13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0.xml"/><Relationship Id="rId3" Type="http://schemas.openxmlformats.org/officeDocument/2006/relationships/image" Target="../media/image3.png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署名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38200" y="4538345"/>
            <a:ext cx="10515600" cy="485776"/>
          </a:xfrm>
          <a:prstGeom prst="rect">
            <a:avLst/>
          </a:prstGeom>
        </p:spPr>
        <p:txBody>
          <a:bodyPr vert="horz" wrap="square" lIns="0" tIns="0" rIns="0" bIns="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lt1">
                    <a:lumMod val="10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38480" indent="-20637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98830" indent="-1619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0605" indent="-149225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35075" indent="-12700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zh-CN" sz="1800" dirty="0">
                <a:solidFill>
                  <a:schemeClr val="lt1">
                    <a:lumMod val="100000"/>
                  </a:schemeClr>
                </a:solidFill>
                <a:sym typeface="阿里巴巴普惠体" panose="00020600040101010101" charset="-122"/>
              </a:rPr>
              <a:t>课题名称</a:t>
            </a:r>
            <a:endParaRPr lang="zh-CN" sz="1800" dirty="0">
              <a:solidFill>
                <a:schemeClr val="lt1">
                  <a:lumMod val="100000"/>
                </a:schemeClr>
              </a:solidFill>
              <a:sym typeface="阿里巴巴普惠体" panose="00020600040101010101" charset="-122"/>
            </a:endParaRPr>
          </a:p>
        </p:txBody>
      </p:sp>
      <p:sp>
        <p:nvSpPr>
          <p:cNvPr id="30" name="标题"/>
          <p:cNvSpPr>
            <a:spLocks noGrp="1"/>
          </p:cNvSpPr>
          <p:nvPr>
            <p:ph type="ctrTitle" idx="4294967295"/>
            <p:custDataLst>
              <p:tags r:id="rId2"/>
            </p:custDataLst>
          </p:nvPr>
        </p:nvSpPr>
        <p:spPr>
          <a:xfrm>
            <a:off x="1288415" y="205740"/>
            <a:ext cx="7004050" cy="52832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国家中小学智慧教育平台应用技能大赛</a:t>
            </a:r>
            <a:endParaRPr lang="en-US" sz="28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/>
          <a:srcRect l="3167" r="76386"/>
          <a:stretch>
            <a:fillRect/>
          </a:stretch>
        </p:blipFill>
        <p:spPr>
          <a:xfrm>
            <a:off x="224155" y="124460"/>
            <a:ext cx="1016635" cy="81915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9397365" y="2529205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40000"/>
              </a:lnSpc>
            </a:pP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9001760" y="244348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40000"/>
              </a:lnSpc>
            </a:pP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488045" y="2218690"/>
            <a:ext cx="4064000" cy="9144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40000"/>
              </a:lnSpc>
            </a:pPr>
            <a:endParaRPr lang="zh-CN" altLang="en-US" sz="2400" kern="100" dirty="0">
              <a:effectLst/>
              <a:latin typeface="+mn-ea"/>
              <a:cs typeface="江城圆体 400W" panose="020B0500000000000000" pitchFamily="34" charset="-122"/>
            </a:endParaRPr>
          </a:p>
        </p:txBody>
      </p:sp>
      <p:sp>
        <p:nvSpPr>
          <p:cNvPr id="42" name="副标题 41"/>
          <p:cNvSpPr>
            <a:spLocks noGrp="1"/>
          </p:cNvSpPr>
          <p:nvPr>
            <p:ph type="subTitle" idx="1"/>
          </p:nvPr>
        </p:nvSpPr>
        <p:spPr>
          <a:xfrm>
            <a:off x="2839720" y="3886200"/>
            <a:ext cx="3881120" cy="402590"/>
          </a:xfrm>
        </p:spPr>
        <p:txBody>
          <a:bodyPr/>
          <a:lstStyle/>
          <a:p>
            <a:pPr marL="0" indent="0" algn="l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b="1" dirty="0">
                <a:ln w="9525"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阿里巴巴普惠体" panose="00020600040101010101" charset="-122"/>
              </a:rPr>
              <a:t>年级：</a:t>
            </a:r>
            <a:endParaRPr lang="zh-CN" b="1" dirty="0">
              <a:ln w="9525"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阿里巴巴普惠体" panose="00020600040101010101" charset="-122"/>
            </a:endParaRPr>
          </a:p>
        </p:txBody>
      </p:sp>
      <p:sp>
        <p:nvSpPr>
          <p:cNvPr id="43" name="副标题 2"/>
          <p:cNvSpPr>
            <a:spLocks noGrp="1"/>
          </p:cNvSpPr>
          <p:nvPr/>
        </p:nvSpPr>
        <p:spPr>
          <a:xfrm>
            <a:off x="3840480" y="1826260"/>
            <a:ext cx="4869180" cy="108648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sz="5500" dirty="0">
                <a:ln w="9525">
                  <a:noFill/>
                </a:ln>
                <a:solidFill>
                  <a:schemeClr val="tx1"/>
                </a:solidFill>
                <a:effectLst/>
                <a:latin typeface="文星标宋" panose="02010609000101010101" charset="-122"/>
                <a:ea typeface="文星标宋" panose="02010609000101010101" charset="-122"/>
                <a:sym typeface="阿里巴巴普惠体" panose="00020600040101010101" charset="-122"/>
              </a:rPr>
              <a:t>课题名称</a:t>
            </a:r>
            <a:endParaRPr lang="zh-CN" sz="5500" dirty="0">
              <a:ln w="9525">
                <a:noFill/>
              </a:ln>
              <a:solidFill>
                <a:schemeClr val="tx1"/>
              </a:solidFill>
              <a:effectLst/>
              <a:latin typeface="文星标宋" panose="02010609000101010101" charset="-122"/>
              <a:ea typeface="文星标宋" panose="02010609000101010101" charset="-122"/>
              <a:sym typeface="阿里巴巴普惠体" panose="00020600040101010101" charset="-122"/>
            </a:endParaRPr>
          </a:p>
        </p:txBody>
      </p:sp>
      <p:sp>
        <p:nvSpPr>
          <p:cNvPr id="44" name="副标题 2"/>
          <p:cNvSpPr>
            <a:spLocks noGrp="1"/>
          </p:cNvSpPr>
          <p:nvPr/>
        </p:nvSpPr>
        <p:spPr>
          <a:xfrm>
            <a:off x="6917690" y="3886200"/>
            <a:ext cx="3881120" cy="40259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sz="2400" b="1" dirty="0">
                <a:ln w="9525"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阿里巴巴普惠体" panose="00020600040101010101" charset="-122"/>
              </a:rPr>
              <a:t>学科：</a:t>
            </a:r>
            <a:endParaRPr lang="zh-CN" sz="2400" b="1" dirty="0">
              <a:ln w="9525"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阿里巴巴普惠体" panose="00020600040101010101" charset="-122"/>
            </a:endParaRPr>
          </a:p>
        </p:txBody>
      </p:sp>
      <p:sp>
        <p:nvSpPr>
          <p:cNvPr id="45" name="副标题 2"/>
          <p:cNvSpPr>
            <a:spLocks noGrp="1"/>
          </p:cNvSpPr>
          <p:nvPr/>
        </p:nvSpPr>
        <p:spPr>
          <a:xfrm>
            <a:off x="2698750" y="4578985"/>
            <a:ext cx="3881120" cy="40259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sz="2400" b="1" dirty="0">
                <a:ln w="9525"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阿里巴巴普惠体" panose="00020600040101010101" charset="-122"/>
              </a:rPr>
              <a:t>主讲人：</a:t>
            </a:r>
            <a:endParaRPr lang="zh-CN" sz="2400" b="1" dirty="0">
              <a:ln w="9525"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阿里巴巴普惠体" panose="00020600040101010101" charset="-122"/>
            </a:endParaRPr>
          </a:p>
        </p:txBody>
      </p:sp>
      <p:sp>
        <p:nvSpPr>
          <p:cNvPr id="46" name="副标题 2"/>
          <p:cNvSpPr>
            <a:spLocks noGrp="1"/>
          </p:cNvSpPr>
          <p:nvPr/>
        </p:nvSpPr>
        <p:spPr>
          <a:xfrm>
            <a:off x="6917690" y="4705985"/>
            <a:ext cx="3881120" cy="40259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阿里巴巴普惠体" panose="00020600040101010101" charset="-122"/>
                <a:ea typeface="阿里巴巴普惠体" panose="00020600040101010101" charset="-122"/>
                <a:cs typeface="阿里巴巴普惠体" panose="00020600040101010101" charset="-12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 fontAlgn="auto">
              <a:lnSpc>
                <a:spcPct val="100000"/>
              </a:lnSpc>
              <a:spcBef>
                <a:spcPts val="0"/>
              </a:spcBef>
              <a:buNone/>
            </a:pPr>
            <a:r>
              <a:rPr lang="zh-CN" sz="2400" b="1" dirty="0">
                <a:ln w="9525">
                  <a:noFill/>
                </a:ln>
                <a:solidFill>
                  <a:schemeClr val="tx1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sym typeface="阿里巴巴普惠体" panose="00020600040101010101" charset="-122"/>
              </a:rPr>
              <a:t>学校：</a:t>
            </a:r>
            <a:endParaRPr lang="zh-CN" sz="2400" b="1" dirty="0">
              <a:ln w="9525">
                <a:noFill/>
              </a:ln>
              <a:solidFill>
                <a:schemeClr val="tx1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sym typeface="阿里巴巴普惠体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4000"/>
    </mc:Choice>
    <mc:Fallback>
      <p:transition spd="slow" advTm="4000"/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1" build="p"/>
      <p:bldP spid="43" grpId="0"/>
      <p:bldP spid="4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序号"/>
          <p:cNvSpPr txBox="1"/>
          <p:nvPr>
            <p:custDataLst>
              <p:tags r:id="rId1"/>
            </p:custDataLst>
          </p:nvPr>
        </p:nvSpPr>
        <p:spPr>
          <a:xfrm>
            <a:off x="3739515" y="2139950"/>
            <a:ext cx="675005" cy="675005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01</a:t>
            </a:r>
            <a:endParaRPr lang="en-US" sz="2400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序号"/>
          <p:cNvSpPr txBox="1"/>
          <p:nvPr>
            <p:custDataLst>
              <p:tags r:id="rId2"/>
            </p:custDataLst>
          </p:nvPr>
        </p:nvSpPr>
        <p:spPr>
          <a:xfrm>
            <a:off x="3739515" y="3269615"/>
            <a:ext cx="675005" cy="675005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02</a:t>
            </a:r>
            <a:endParaRPr lang="en-US" sz="2400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序号"/>
          <p:cNvSpPr txBox="1"/>
          <p:nvPr>
            <p:custDataLst>
              <p:tags r:id="rId3"/>
            </p:custDataLst>
          </p:nvPr>
        </p:nvSpPr>
        <p:spPr>
          <a:xfrm>
            <a:off x="3739515" y="4417695"/>
            <a:ext cx="675005" cy="675005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400" dirty="0">
                <a:solidFill>
                  <a:srgbClr val="FFFFFF"/>
                </a:solidFill>
                <a:latin typeface="楷体" panose="02010609060101010101" charset="-122"/>
                <a:ea typeface="楷体" panose="02010609060101010101" charset="-122"/>
              </a:rPr>
              <a:t>03</a:t>
            </a:r>
            <a:endParaRPr lang="en-US" sz="2400" dirty="0">
              <a:solidFill>
                <a:srgbClr val="FFFF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项标题"/>
          <p:cNvSpPr txBox="1"/>
          <p:nvPr>
            <p:custDataLst>
              <p:tags r:id="rId4"/>
            </p:custDataLst>
          </p:nvPr>
        </p:nvSpPr>
        <p:spPr>
          <a:xfrm>
            <a:off x="5086350" y="2057760"/>
            <a:ext cx="4208896" cy="8763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spc="300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单击此处添加标题</a:t>
            </a:r>
            <a:endParaRPr lang="zh-CN" altLang="en-US" sz="2400" spc="300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项标题"/>
          <p:cNvSpPr txBox="1"/>
          <p:nvPr>
            <p:custDataLst>
              <p:tags r:id="rId5"/>
            </p:custDataLst>
          </p:nvPr>
        </p:nvSpPr>
        <p:spPr>
          <a:xfrm>
            <a:off x="5086350" y="3187819"/>
            <a:ext cx="4208896" cy="8763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spc="300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单击此处添加标题</a:t>
            </a:r>
            <a:endParaRPr lang="zh-CN" altLang="en-US" sz="2400" spc="300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项标题"/>
          <p:cNvSpPr txBox="1"/>
          <p:nvPr>
            <p:custDataLst>
              <p:tags r:id="rId6"/>
            </p:custDataLst>
          </p:nvPr>
        </p:nvSpPr>
        <p:spPr>
          <a:xfrm>
            <a:off x="5086350" y="4335657"/>
            <a:ext cx="4208896" cy="8763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spc="300" dirty="0">
                <a:solidFill>
                  <a:schemeClr val="tx2"/>
                </a:solidFill>
                <a:latin typeface="楷体" panose="02010609060101010101" charset="-122"/>
                <a:ea typeface="楷体" panose="02010609060101010101" charset="-122"/>
              </a:rPr>
              <a:t>单击此处添加标题</a:t>
            </a:r>
            <a:endParaRPr lang="zh-CN" altLang="en-US" sz="2400" spc="300" dirty="0">
              <a:solidFill>
                <a:schemeClr val="tx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标题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7326381" y="2345389"/>
            <a:ext cx="3970970" cy="2306424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000" b="0" kern="1200">
                <a:solidFill>
                  <a:srgbClr val="FFFFFF"/>
                </a:solidFill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/>
              <a:t>目录</a:t>
            </a:r>
            <a:endParaRPr lang="zh-CN" altLang="en-US"/>
          </a:p>
        </p:txBody>
      </p:sp>
      <p:sp>
        <p:nvSpPr>
          <p:cNvPr id="31" name="标题 27"/>
          <p:cNvSpPr>
            <a:spLocks noGrp="1"/>
          </p:cNvSpPr>
          <p:nvPr/>
        </p:nvSpPr>
        <p:spPr>
          <a:xfrm>
            <a:off x="2036983" y="1081965"/>
            <a:ext cx="8208963" cy="57436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+mj-cs"/>
              </a:defRPr>
            </a:lvl1pPr>
          </a:lstStyle>
          <a:p>
            <a:r>
              <a:rPr lang="zh-CN" altLang="en-US" sz="3000" dirty="0"/>
              <a:t>目录</a:t>
            </a:r>
            <a:endParaRPr lang="zh-CN" altLang="en-US" sz="30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5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8205199" y="1473514"/>
            <a:ext cx="2752416" cy="1601723"/>
          </a:xfrm>
        </p:spPr>
        <p:txBody>
          <a:bodyPr wrap="square" lIns="0" tIns="0" rIns="0" bIns="0" anchor="ctr" anchorCtr="0">
            <a:normAutofit/>
          </a:bodyPr>
          <a:lstStyle>
            <a:lvl1pPr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None/>
              <a:defRPr sz="3200" b="0" u="none" strike="noStrike" kern="1200" cap="none" spc="300" normalizeH="0" baseline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3600" dirty="0">
                <a:solidFill>
                  <a:srgbClr val="FFFFFF"/>
                </a:solidFill>
                <a:latin typeface="+mj-ea"/>
                <a:ea typeface="+mj-ea"/>
              </a:rPr>
              <a:t>单击此处添加文档标题</a:t>
            </a:r>
            <a:endParaRPr lang="zh-CN" altLang="en-US" sz="3600" dirty="0">
              <a:solidFill>
                <a:srgbClr val="FFFFFF"/>
              </a:solidFill>
              <a:latin typeface="+mj-ea"/>
              <a:ea typeface="+mj-ea"/>
            </a:endParaRPr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1013461" y="2865120"/>
            <a:ext cx="10800715" cy="14452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+mn-ea"/>
              </a:rPr>
              <a:t>单击此处添加文本具体内容，简明扼要地阐述您的观点。根据需要可酌情增减文字，以便观者准确地理解您传达的正文内容思想。单击此处添加文本具体内容，简明扼要地阐述您的观点。根据需要可酌情增减文字，以便观者准确地理解您传达的正文内容思想。单击此处添加文本具体内容，简明扼要地阐述您的观点。根据需要可酌情增减文字</a:t>
            </a:r>
            <a:endParaRPr lang="zh-CN" altLang="en-US" sz="16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1013461" y="1176020"/>
            <a:ext cx="10800715" cy="73025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+mn-ea"/>
                <a:cs typeface="+mn-ea"/>
              </a:rPr>
              <a:t>此处添加项标题</a:t>
            </a:r>
            <a:endParaRPr lang="zh-CN" altLang="en-US" sz="2400" b="1" dirty="0"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1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0.xml><?xml version="1.0" encoding="utf-8"?>
<p:tagLst xmlns:p="http://schemas.openxmlformats.org/presentationml/2006/main">
  <p:tag name="KSO_WM_UNIT_TYPE" val="i"/>
  <p:tag name="KSO_WM_UNIT_INDEX" val="3"/>
  <p:tag name="KSO_WM_BEAUTIFY_FLAG" val="#wm#"/>
  <p:tag name="KSO_WM_TAG_VERSION" val="3.0"/>
  <p:tag name="KSO_WM_UNIT_ID" val="_0*i*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1.xml><?xml version="1.0" encoding="utf-8"?>
<p:tagLst xmlns:p="http://schemas.openxmlformats.org/presentationml/2006/main">
  <p:tag name="KSO_WM_UNIT_TYPE" val="i"/>
  <p:tag name="KSO_WM_UNIT_INDEX" val="4"/>
  <p:tag name="KSO_WM_BEAUTIFY_FLAG" val="#wm#"/>
  <p:tag name="KSO_WM_TAG_VERSION" val="3.0"/>
  <p:tag name="KSO_WM_UNIT_ID" val="_0*i*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2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3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4.xml><?xml version="1.0" encoding="utf-8"?>
<p:tagLst xmlns:p="http://schemas.openxmlformats.org/presentationml/2006/main">
  <p:tag name="KSO_WM_UNIT_ID" val="_0**"/>
  <p:tag name="KSO_WM_BEAUTIFY_FLAG" val="#wm#"/>
  <p:tag name="KSO_WM_TAG_VERSION" val="3.0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5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1.0"/>
  <p:tag name="KSO_WM_UNIT_PRESET_TEXT" val="单击此处编辑母版标题样式"/>
  <p:tag name="KSO_WM_UNIT_ID" val="_0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UNIT_ISCONTENTSTITLE" val="0"/>
  <p:tag name="KSO_WM_TEMPLATE_CATEGORY" val="custom"/>
  <p:tag name="KSO_WM_TEMPLATE_INDEX" val="20235934"/>
</p:tagLst>
</file>

<file path=ppt/tags/tag16.xml><?xml version="1.0" encoding="utf-8"?>
<p:tagLst xmlns:p="http://schemas.openxmlformats.org/presentationml/2006/main">
  <p:tag name="KSO_WM_UNIT_TYPE" val="f"/>
  <p:tag name="KSO_WM_UNIT_SUBTYPE" val="a"/>
  <p:tag name="KSO_WM_UNIT_INDEX" val="1"/>
  <p:tag name="KSO_WM_BEAUTIFY_FLAG" val="#wm#"/>
  <p:tag name="KSO_WM_TAG_VERSION" val="3.0"/>
  <p:tag name="KSO_WM_UNIT_PRESET_TEXT" val="单击此处编辑母版文本样式&#10;第二级&#10;第三级&#10;第四级&#10;第五级"/>
  <p:tag name="KSO_WM_UNIT_ID" val="_0*f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CATEGORY" val="custom"/>
  <p:tag name="KSO_WM_TEMPLATE_INDEX" val="20235934"/>
</p:tagLst>
</file>

<file path=ppt/tags/tag17.xml><?xml version="1.0" encoding="utf-8"?>
<p:tagLst xmlns:p="http://schemas.openxmlformats.org/presentationml/2006/main">
  <p:tag name="KSO_WM_TEMPLATE_SUBCATEGORY" val="29"/>
  <p:tag name="KSO_WM_TEMPLATE_COLOR_TYPE" val="0"/>
  <p:tag name="KSO_WM_TAG_VERSION" val="3.0"/>
  <p:tag name="KSO_WM_TEMPLATE_THUMBS_INDEX" val="1、9"/>
  <p:tag name="KSO_WM_BEAUTIFY_FLAG" val="#wm#"/>
  <p:tag name="KSO_WM_TEMPLATE_INDEX" val="20235934"/>
  <p:tag name="KSO_WM_TEMPLATE_CATEGORY" val="custom"/>
  <p:tag name="KSO_WM_TEMPLATE_MASTER_TYPE" val="0"/>
</p:tagLst>
</file>

<file path=ppt/tags/tag1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1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.xml><?xml version="1.0" encoding="utf-8"?>
<p:tagLst xmlns:p="http://schemas.openxmlformats.org/presentationml/2006/main">
  <p:tag name="KSO_WM_UNIT_TYPE" val="i"/>
  <p:tag name="KSO_WM_UNIT_INDEX" val="14"/>
  <p:tag name="KSO_WM_BEAUTIFY_FLAG" val="#wm#"/>
  <p:tag name="KSO_WM_TAG_VERSION" val="3.0"/>
  <p:tag name="KSO_WM_UNIT_ID" val="_1*i*14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28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2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1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3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38.xml><?xml version="1.0" encoding="utf-8"?>
<p:tagLst xmlns:p="http://schemas.openxmlformats.org/presentationml/2006/main">
  <p:tag name="KSO_WM_UNIT_SUBTYPE" val="b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33354_1*f*1"/>
  <p:tag name="KSO_WM_TEMPLATE_CATEGORY" val="custom"/>
  <p:tag name="KSO_WM_TEMPLATE_INDEX" val="20233354"/>
  <p:tag name="KSO_WM_UNIT_LAYERLEVEL" val="1"/>
  <p:tag name="KSO_WM_TAG_VERSION" val="3.0"/>
  <p:tag name="KSO_WM_BEAUTIFY_FLAG" val="#wm#"/>
  <p:tag name="KSO_WM_UNIT_PRESET_TEXT" val="汇报人：WPS"/>
</p:tagLst>
</file>

<file path=ppt/tags/tag39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单击此处&#10;添加文档标题"/>
  <p:tag name="KSO_WM_UNIT_ID" val="custom20235934_1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5934"/>
  <p:tag name="KSO_WM_TEMPLATE_CATEGORY" val="custom"/>
  <p:tag name="KSO_WM_UNIT_ISCONTENTSTITLE" val="0"/>
</p:tagLst>
</file>

<file path=ppt/tags/tag4.xml><?xml version="1.0" encoding="utf-8"?>
<p:tagLst xmlns:p="http://schemas.openxmlformats.org/presentationml/2006/main">
  <p:tag name="KSO_WM_UNIT_TYPE" val="i"/>
  <p:tag name="KSO_WM_UNIT_INDEX" val="11"/>
  <p:tag name="KSO_WM_BEAUTIFY_FLAG" val="#wm#"/>
  <p:tag name="KSO_WM_TAG_VERSION" val="3.0"/>
  <p:tag name="KSO_WM_UNIT_ID" val="_1*i*1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40.xml><?xml version="1.0" encoding="utf-8"?>
<p:tagLst xmlns:p="http://schemas.openxmlformats.org/presentationml/2006/main">
  <p:tag name="KSO_WM_SLIDE_TYPE" val="title"/>
  <p:tag name="KSO_WM_TEMPLATE_SUBCATEGORY" val="29"/>
  <p:tag name="KSO_WM_TEMPLATE_COLOR_TYPE" val="0"/>
  <p:tag name="KSO_WM_TAG_VERSION" val="3.0"/>
  <p:tag name="KSO_WM_SLIDE_SUBTYPE" val="pureTxt"/>
  <p:tag name="KSO_WM_SLIDE_ITEM_CNT" val="0"/>
  <p:tag name="KSO_WM_TEMPLATE_THUMBS_INDEX" val="1、9"/>
  <p:tag name="KSO_WM_BEAUTIFY_FLAG" val="#wm#"/>
  <p:tag name="KSO_WM_TEMPLATE_INDEX" val="20235934"/>
  <p:tag name="KSO_WM_TEMPLATE_CATEGORY" val="custom"/>
  <p:tag name="KSO_WM_SLIDE_INDEX" val="1"/>
  <p:tag name="KSO_WM_SLIDE_ID" val="custom20235934_1"/>
  <p:tag name="KSO_WM_TEMPLATE_MASTER_TYPE" val="0"/>
  <p:tag name="KSO_WM_SLIDE_LAYOUT" val="a_f"/>
  <p:tag name="KSO_WM_SLIDE_LAYOUT_CNT" val="1_2"/>
  <p:tag name="KSO_WM_SLIDE_THEME_ID" val="3326740"/>
  <p:tag name="KSO_WM_SLIDE_THEME_NAME" val="蓝色职场办公简约风主题"/>
</p:tagLst>
</file>

<file path=ppt/tags/tag41.xml><?xml version="1.0" encoding="utf-8"?>
<p:tagLst xmlns:p="http://schemas.openxmlformats.org/presentationml/2006/main">
  <p:tag name="KSO_WM_UNIT_TYPE" val="l_h_i"/>
  <p:tag name="KSO_WM_UNIT_SUBTYPE" val="d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3371_3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2.xml><?xml version="1.0" encoding="utf-8"?>
<p:tagLst xmlns:p="http://schemas.openxmlformats.org/presentationml/2006/main">
  <p:tag name="KSO_WM_UNIT_TYPE" val="l_h_i"/>
  <p:tag name="KSO_WM_UNIT_SUBTYPE" val="d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3371_3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3.xml><?xml version="1.0" encoding="utf-8"?>
<p:tagLst xmlns:p="http://schemas.openxmlformats.org/presentationml/2006/main">
  <p:tag name="KSO_WM_UNIT_TYPE" val="l_h_i"/>
  <p:tag name="KSO_WM_UNIT_SUBTYPE" val="d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3371_3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4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UNIT_PRESET_TEXT" val="单击此处添加标题"/>
  <p:tag name="KSO_WM_DIAGRAM_GROUP_CODE" val="l1-1"/>
  <p:tag name="KSO_WM_DIAGRAM_COLOR_TRICK" val="1"/>
  <p:tag name="KSO_WM_DIAGRAM_COLOR_TEXT_CAN_REMOVE" val="n"/>
  <p:tag name="KSO_WM_UNIT_ID" val="custom20233371_3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5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UNIT_PRESET_TEXT" val="单击此处添加标题"/>
  <p:tag name="KSO_WM_DIAGRAM_GROUP_CODE" val="l1-1"/>
  <p:tag name="KSO_WM_DIAGRAM_COLOR_TRICK" val="1"/>
  <p:tag name="KSO_WM_DIAGRAM_COLOR_TEXT_CAN_REMOVE" val="n"/>
  <p:tag name="KSO_WM_UNIT_ID" val="custom20233371_3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6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UNIT_PRESET_TEXT" val="单击此处添加标题"/>
  <p:tag name="KSO_WM_DIAGRAM_GROUP_CODE" val="l1-1"/>
  <p:tag name="KSO_WM_DIAGRAM_COLOR_TRICK" val="1"/>
  <p:tag name="KSO_WM_DIAGRAM_COLOR_TEXT_CAN_REMOVE" val="n"/>
  <p:tag name="KSO_WM_UNIT_ID" val="custom20233371_3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3371"/>
  <p:tag name="KSO_WM_TEMPLATE_CATEGORY" val="custom"/>
  <p:tag name="KSO_WM_UNIT_SUBTYPE" val="a"/>
  <p:tag name="KSO_WM_DIAGRAM_MAX_ITEMCNT" val="6"/>
  <p:tag name="KSO_WM_DIAGRAM_MIN_ITEMCNT" val="2"/>
  <p:tag name="KSO_WM_DIAGRAM_VIRTUALLY_FRAME" val="{&quot;height&quot;:430.9181213378906,&quot;width&quot;:443.40911865234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47.xml><?xml version="1.0" encoding="utf-8"?>
<p:tagLst xmlns:p="http://schemas.openxmlformats.org/presentationml/2006/main">
  <p:tag name="KSO_WM_UNIT_TYPE" val="a"/>
  <p:tag name="KSO_WM_UNIT_INDEX" val="1"/>
  <p:tag name="KSO_WM_BEAUTIFY_FLAG" val="#wm#"/>
  <p:tag name="KSO_WM_TAG_VERSION" val="3.0"/>
  <p:tag name="KSO_WM_UNIT_PRESET_TEXT" val="目录"/>
  <p:tag name="KSO_WM_UNIT_ISCONTENTSTITLE" val="1"/>
  <p:tag name="KSO_WM_DIAGRAM_GROUP_CODE" val="l1-1"/>
  <p:tag name="KSO_WM_DIAGRAM_COLOR_TRICK" val="1"/>
  <p:tag name="KSO_WM_DIAGRAM_COLOR_TEXT_CAN_REMOVE" val="n"/>
  <p:tag name="KSO_WM_UNIT_ID" val="custom20233371_3*a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EMPLATE_INDEX" val="20233371"/>
  <p:tag name="KSO_WM_TEMPLATE_CATEGORY" val="custom"/>
</p:tagLst>
</file>

<file path=ppt/tags/tag48.xml><?xml version="1.0" encoding="utf-8"?>
<p:tagLst xmlns:p="http://schemas.openxmlformats.org/presentationml/2006/main">
  <p:tag name="KSO_WM_BEAUTIFY_FLAG" val="#wm#"/>
  <p:tag name="KSO_WM_TEMPLATE_CATEGORY" val="custom"/>
  <p:tag name="KSO_WM_TEMPLATE_INDEX" val="20235934"/>
</p:tagLst>
</file>

<file path=ppt/tags/tag4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TEMPLATE_CATEGORY" val="custom"/>
  <p:tag name="KSO_WM_UNIT_LAYERLEVEL" val="1"/>
  <p:tag name="KSO_WM_TAG_VERSION" val="3.0"/>
  <p:tag name="KSO_WM_BEAUTIFY_FLAG" val="#wm#"/>
  <p:tag name="KSO_WM_TEMPLATE_INDEX" val="20233273"/>
  <p:tag name="KSO_WM_UNIT_ID" val="custom20233273_1*a*1"/>
  <p:tag name="KSO_WM_UNIT_PRESET_TEXT" val="单击此处添加文档标题"/>
</p:tagLst>
</file>

<file path=ppt/tags/tag5.xml><?xml version="1.0" encoding="utf-8"?>
<p:tagLst xmlns:p="http://schemas.openxmlformats.org/presentationml/2006/main">
  <p:tag name="KSO_WM_UNIT_TYPE" val="i"/>
  <p:tag name="KSO_WM_UNIT_INDEX" val="13"/>
  <p:tag name="KSO_WM_BEAUTIFY_FLAG" val="#wm#"/>
  <p:tag name="KSO_WM_TAG_VERSION" val="3.0"/>
  <p:tag name="KSO_WM_UNIT_ID" val="_1*i*1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50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VALUE" val="212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3180"/>
  <p:tag name="KSO_WM_UNIT_LAYERLEVEL" val="1_1_1"/>
  <p:tag name="KSO_WM_TAG_VERSION" val="3.0"/>
  <p:tag name="KSO_WM_BEAUTIFY_FLAG" val="#wm#"/>
  <p:tag name="KSO_WM_DIAGRAM_MAX_ITEMCNT" val="1"/>
  <p:tag name="KSO_WM_DIAGRAM_MIN_ITEMCNT" val="1"/>
  <p:tag name="KSO_WM_DIAGRAM_VIRTUALLY_FRAME" val="{&quot;height&quot;:246.8000015258789,&quot;left&quot;:79.80007263664183,&quot;top&quot;:92.6,&quot;width&quot;:850.4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ID" val="diagram20233180_1*l_h_f*1_1_1"/>
  <p:tag name="KSO_WM_UNIT_INDEX" val="1_1_1"/>
  <p:tag name="KSO_WM_DIAGRAM_GROUP_CODE" val="l1-1"/>
  <p:tag name="KSO_WM_UNIT_PRESET_TEXT" val="单击此处添加文本具体内容，简明扼要地阐述您的观点。根据需要可酌情增减文字，以便观者准确地理解您传达的正文内容思想。单击此处添加文本具体内容，简明扼要地阐述您的观点。根据需要可酌情增减文字，以便观者准确地理解您传达的正文内容思想。单击此处添加文本具体内容，简明扼要地阐述您的观点。根据需要可酌情增减文字"/>
</p:tagLst>
</file>

<file path=ppt/tags/tag51.xml><?xml version="1.0" encoding="utf-8"?>
<p:tagLst xmlns:p="http://schemas.openxmlformats.org/presentationml/2006/main">
  <p:tag name="KSO_WM_DIAGRAM_VERSION" val="3"/>
  <p:tag name="KSO_WM_DIAGRAM_COLOR_TRICK" val="1"/>
  <p:tag name="KSO_WM_DIAGRAM_COLOR_TEXT_CAN_REMOVE" val="n"/>
  <p:tag name="KSO_WM_UNIT_ISCONTENTSTITLE" val="0"/>
  <p:tag name="KSO_WM_UNIT_ISNUMDGMTITLE" val="0"/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3180"/>
  <p:tag name="KSO_WM_UNIT_LAYERLEVEL" val="1_1_1"/>
  <p:tag name="KSO_WM_TAG_VERSION" val="3.0"/>
  <p:tag name="KSO_WM_BEAUTIFY_FLAG" val="#wm#"/>
  <p:tag name="KSO_WM_DIAGRAM_MAX_ITEMCNT" val="1"/>
  <p:tag name="KSO_WM_DIAGRAM_MIN_ITEMCNT" val="1"/>
  <p:tag name="KSO_WM_DIAGRAM_VIRTUALLY_FRAME" val="{&quot;height&quot;:246.8000015258789,&quot;left&quot;:79.80007263664183,&quot;top&quot;:92.6,&quot;width&quot;:850.4500122070312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"/>
  <p:tag name="KSO_WM_UNIT_TEXT_FILL_TYPE" val="1"/>
  <p:tag name="KSO_WM_UNIT_ID" val="diagram20233180_1*l_h_a*1_1_1"/>
  <p:tag name="KSO_WM_UNIT_INDEX" val="1_1_1"/>
  <p:tag name="KSO_WM_DIAGRAM_GROUP_CODE" val="l1-1"/>
  <p:tag name="KSO_WM_UNIT_PRESET_TEXT" val="此处添加项标题"/>
</p:tagLst>
</file>

<file path=ppt/tags/tag52.xml><?xml version="1.0" encoding="utf-8"?>
<p:tagLst xmlns:p="http://schemas.openxmlformats.org/presentationml/2006/main">
  <p:tag name="KSO_WM_BEAUTIFY_FLAG" val="#wm#"/>
  <p:tag name="KSO_WM_TEMPLATE_CATEGORY" val="custom"/>
  <p:tag name="KSO_WM_TEMPLATE_INDEX" val="20235934"/>
</p:tagLst>
</file>

<file path=ppt/tags/tag53.xml><?xml version="1.0" encoding="utf-8"?>
<p:tagLst xmlns:p="http://schemas.openxmlformats.org/presentationml/2006/main">
  <p:tag name="KSO_WPP_MARK_KEY" val="82dd0534-1a1d-4a01-83a6-29651e639fc6"/>
  <p:tag name="COMMONDATA" val="eyJoZGlkIjoiMzJhODc3OTFhZWUyYzhiMDliOTdjODJiZDRmYTJkYmEifQ=="/>
  <p:tag name="commondata" val="eyJoZGlkIjoiNDdhM2RlYjdjMTJmYzMyOGYxZTA4NGI1ODA4NWQ3MDcifQ=="/>
</p:tagLst>
</file>

<file path=ppt/tags/tag6.xml><?xml version="1.0" encoding="utf-8"?>
<p:tagLst xmlns:p="http://schemas.openxmlformats.org/presentationml/2006/main">
  <p:tag name="KSO_WM_UNIT_TYPE" val="i"/>
  <p:tag name="KSO_WM_UNIT_INDEX" val="16"/>
  <p:tag name="KSO_WM_BEAUTIFY_FLAG" val="#wm#"/>
  <p:tag name="KSO_WM_TAG_VERSION" val="3.0"/>
  <p:tag name="KSO_WM_UNIT_ID" val="_1*i*16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7.xml><?xml version="1.0" encoding="utf-8"?>
<p:tagLst xmlns:p="http://schemas.openxmlformats.org/presentationml/2006/main">
  <p:tag name="KSO_WM_UNIT_TYPE" val="i"/>
  <p:tag name="KSO_WM_UNIT_INDEX" val="8"/>
  <p:tag name="KSO_WM_BEAUTIFY_FLAG" val="#wm#"/>
  <p:tag name="KSO_WM_TAG_VERSION" val="3.0"/>
  <p:tag name="KSO_WM_UNIT_ID" val="_1*i*8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8.xml><?xml version="1.0" encoding="utf-8"?>
<p:tagLst xmlns:p="http://schemas.openxmlformats.org/presentationml/2006/main">
  <p:tag name="KSO_WM_UNIT_TYPE" val="i"/>
  <p:tag name="KSO_WM_UNIT_INDEX" val="1"/>
  <p:tag name="KSO_WM_BEAUTIFY_FLAG" val="#wm#"/>
  <p:tag name="KSO_WM_TAG_VERSION" val="3.0"/>
  <p:tag name="KSO_WM_UNIT_ID" val="_0*i*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ags/tag9.xml><?xml version="1.0" encoding="utf-8"?>
<p:tagLst xmlns:p="http://schemas.openxmlformats.org/presentationml/2006/main">
  <p:tag name="KSO_WM_UNIT_TYPE" val="i"/>
  <p:tag name="KSO_WM_UNIT_INDEX" val="2"/>
  <p:tag name="KSO_WM_BEAUTIFY_FLAG" val="#wm#"/>
  <p:tag name="KSO_WM_TAG_VERSION" val="3.0"/>
  <p:tag name="KSO_WM_UNIT_ID" val="_0*i*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</p:tagLst>
</file>

<file path=ppt/theme/theme1.xml><?xml version="1.0" encoding="utf-8"?>
<a:theme xmlns:a="http://schemas.openxmlformats.org/drawingml/2006/main" name="1_Office 主题​​">
  <a:themeElements>
    <a:clrScheme name="2024.3.12-4">
      <a:dk1>
        <a:srgbClr val="333333"/>
      </a:dk1>
      <a:lt1>
        <a:sysClr val="window" lastClr="FFFFFF"/>
      </a:lt1>
      <a:dk2>
        <a:srgbClr val="031A2F"/>
      </a:dk2>
      <a:lt2>
        <a:srgbClr val="E6EFFE"/>
      </a:lt2>
      <a:accent1>
        <a:srgbClr val="3758FB"/>
      </a:accent1>
      <a:accent2>
        <a:srgbClr val="419BFD"/>
      </a:accent2>
      <a:accent3>
        <a:srgbClr val="6542FC"/>
      </a:accent3>
      <a:accent4>
        <a:srgbClr val="9B42FC"/>
      </a:accent4>
      <a:accent5>
        <a:srgbClr val="D042FC"/>
      </a:accent5>
      <a:accent6>
        <a:srgbClr val="FB43CB"/>
      </a:accent6>
      <a:hlink>
        <a:srgbClr val="0026E5"/>
      </a:hlink>
      <a:folHlink>
        <a:srgbClr val="7E1FAD"/>
      </a:folHlink>
    </a:clrScheme>
    <a:fontScheme name="qm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rmAutofit/>
      </a:bodyPr>
      <a:lstStyle>
        <a:defPPr algn="l">
          <a:lnSpc>
            <a:spcPct val="140000"/>
          </a:lnSpc>
          <a:defRPr sz="2400" kern="100" dirty="0">
            <a:effectLst/>
            <a:latin typeface="+mn-ea"/>
            <a:cs typeface="江城圆体 400W" panose="020B05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966FB"/>
        </a:solidFill>
        <a:ln>
          <a:noFill/>
        </a:ln>
      </a:spPr>
      <a:bodyPr rtlCol="0" anchor="ctr"/>
      <a:lstStyle>
        <a:defPPr algn="r">
          <a:defRPr lang="zh-CN" altLang="en-US" sz="2800" b="1">
            <a:latin typeface="+mj-ea"/>
            <a:ea typeface="+mj-ea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966FB"/>
        </a:solidFill>
        <a:ln>
          <a:noFill/>
        </a:ln>
      </a:spPr>
      <a:bodyPr rtlCol="0" anchor="ctr"/>
      <a:lstStyle>
        <a:defPPr algn="r">
          <a:defRPr lang="zh-CN" altLang="en-US" sz="2800" b="1">
            <a:latin typeface="+mj-ea"/>
            <a:ea typeface="+mj-ea"/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WPS 演示</Application>
  <PresentationFormat>宽屏</PresentationFormat>
  <Paragraphs>36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7" baseType="lpstr">
      <vt:lpstr>Arial</vt:lpstr>
      <vt:lpstr>宋体</vt:lpstr>
      <vt:lpstr>Wingdings</vt:lpstr>
      <vt:lpstr>江城圆体 400W</vt:lpstr>
      <vt:lpstr>Wingdings</vt:lpstr>
      <vt:lpstr>黑体</vt:lpstr>
      <vt:lpstr>阿里巴巴普惠体</vt:lpstr>
      <vt:lpstr>文星标宋</vt:lpstr>
      <vt:lpstr>楷体</vt:lpstr>
      <vt:lpstr>微软雅黑</vt:lpstr>
      <vt:lpstr>Arial Unicode MS</vt:lpstr>
      <vt:lpstr>1_Office 主题​​</vt:lpstr>
      <vt:lpstr>自定义设计方案</vt:lpstr>
      <vt:lpstr>1_自定义设计方案</vt:lpstr>
      <vt:lpstr>“国家中小学智慧教育平台”应用技能大赛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学思想、强党性、重实践、建新功</dc:title>
  <dc:creator>Administrator</dc:creator>
  <cp:lastModifiedBy>一只有梦想的狐狸丶</cp:lastModifiedBy>
  <cp:revision>74</cp:revision>
  <dcterms:created xsi:type="dcterms:W3CDTF">2023-04-24T10:40:00Z</dcterms:created>
  <dcterms:modified xsi:type="dcterms:W3CDTF">2024-07-02T05:29:04Z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A5C2AF9A1EFB49B1912D4D7299855A67</vt:lpwstr>
  </property>
</Properties>
</file>