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12"/>
  </p:notesMasterIdLst>
  <p:sldIdLst>
    <p:sldId id="5183" r:id="rId3"/>
    <p:sldId id="5230" r:id="rId4"/>
    <p:sldId id="339" r:id="rId5"/>
    <p:sldId id="342" r:id="rId6"/>
    <p:sldId id="343" r:id="rId7"/>
    <p:sldId id="5254" r:id="rId8"/>
    <p:sldId id="5261" r:id="rId9"/>
    <p:sldId id="5265" r:id="rId10"/>
    <p:sldId id="30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4">
          <p15:clr>
            <a:srgbClr val="A4A3A4"/>
          </p15:clr>
        </p15:guide>
        <p15:guide id="2" pos="37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3E4A"/>
    <a:srgbClr val="EC4040"/>
    <a:srgbClr val="FF5D5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5257" autoAdjust="0"/>
  </p:normalViewPr>
  <p:slideViewPr>
    <p:cSldViewPr snapToGrid="0" showGuides="1">
      <p:cViewPr varScale="1">
        <p:scale>
          <a:sx n="59" d="100"/>
          <a:sy n="59" d="100"/>
        </p:scale>
        <p:origin x="996" y="52"/>
      </p:cViewPr>
      <p:guideLst>
        <p:guide orient="horz" pos="2204"/>
        <p:guide pos="3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BAD14-735A-4012-9A61-C9BD61D9E22C}" type="datetimeFigureOut">
              <a:rPr lang="id-ID" smtClean="0"/>
              <a:t>19/09/2022</a:t>
            </a:fld>
            <a:endParaRPr lang="id-ID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FB5D9-A741-4629-9787-7BCEC8B02DD4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id-ID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19/09/2022</a:t>
            </a:fld>
            <a:endParaRPr lang="id-ID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19/09/2022</a:t>
            </a:fld>
            <a:endParaRPr lang="id-ID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19/09/2022</a:t>
            </a:fld>
            <a:endParaRPr lang="id-ID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6327" y="258619"/>
            <a:ext cx="11735552" cy="1117600"/>
          </a:xfrm>
        </p:spPr>
        <p:txBody>
          <a:bodyPr>
            <a:noAutofit/>
          </a:bodyPr>
          <a:lstStyle>
            <a:lvl1pPr algn="ctr">
              <a:defRPr b="1">
                <a:solidFill>
                  <a:srgbClr val="D73E4A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143339" y="212643"/>
            <a:ext cx="11809312" cy="65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="1">
                <a:solidFill>
                  <a:srgbClr val="EA6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19/09/2022</a:t>
            </a:fld>
            <a:endParaRPr lang="id-ID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19/09/2022</a:t>
            </a:fld>
            <a:endParaRPr lang="id-ID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19/09/2022</a:t>
            </a:fld>
            <a:endParaRPr lang="id-ID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19/09/2022</a:t>
            </a:fld>
            <a:endParaRPr lang="id-ID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19/09/2022</a:t>
            </a:fld>
            <a:endParaRPr lang="id-ID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19/09/2022</a:t>
            </a:fld>
            <a:endParaRPr lang="id-ID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19/09/2022</a:t>
            </a:fld>
            <a:endParaRPr lang="id-ID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7274-9A4C-48C1-93C7-2D260CB5F5EB}" type="datetimeFigureOut">
              <a:rPr lang="id-ID" smtClean="0"/>
              <a:t>19/09/2022</a:t>
            </a:fld>
            <a:endParaRPr lang="id-ID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id-ID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id-ID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7274-9A4C-48C1-93C7-2D260CB5F5EB}" type="datetimeFigureOut">
              <a:rPr lang="id-ID" smtClean="0"/>
              <a:t>19/09/2022</a:t>
            </a:fld>
            <a:endParaRPr lang="id-ID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0B7E0-F978-466E-B064-58CAC467EE0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7" y="332656"/>
            <a:ext cx="1602234" cy="26922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6764" y="1918053"/>
            <a:ext cx="1219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-3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机构发布资讯</a:t>
            </a:r>
            <a:r>
              <a:rPr lang="en-US" altLang="zh-CN" sz="6600" spc="-3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&amp;</a:t>
            </a:r>
            <a:r>
              <a:rPr lang="zh-CN" altLang="en-US" sz="6600" spc="-3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投稿</a:t>
            </a:r>
            <a:endParaRPr lang="en-US" altLang="zh-CN" sz="6600" spc="-3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/>
            <a:r>
              <a:rPr lang="zh-CN" altLang="en-US" sz="6600" spc="-3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操作指南</a:t>
            </a:r>
            <a:endParaRPr lang="en-US" altLang="zh-CN" sz="6600" spc="-3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517640" y="1206935"/>
            <a:ext cx="3865766" cy="4785093"/>
            <a:chOff x="3055626" y="571743"/>
            <a:chExt cx="2497910" cy="3091944"/>
          </a:xfrm>
        </p:grpSpPr>
        <p:sp>
          <p:nvSpPr>
            <p:cNvPr id="2" name="矩形: 圆角 9"/>
            <p:cNvSpPr/>
            <p:nvPr/>
          </p:nvSpPr>
          <p:spPr>
            <a:xfrm rot="2700000" flipV="1">
              <a:off x="3768285" y="571743"/>
              <a:ext cx="1785251" cy="1785251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矩形: 圆角 10"/>
            <p:cNvSpPr/>
            <p:nvPr/>
          </p:nvSpPr>
          <p:spPr>
            <a:xfrm rot="2700000" flipV="1">
              <a:off x="3391961" y="1607901"/>
              <a:ext cx="893066" cy="893066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2700000" flipV="1">
              <a:off x="3055626" y="1611656"/>
              <a:ext cx="494296" cy="494296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 rot="2700000" flipV="1">
              <a:off x="3353577" y="2480617"/>
              <a:ext cx="969834" cy="969834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 rot="2700000" flipV="1">
              <a:off x="3964262" y="3085318"/>
              <a:ext cx="578369" cy="578369"/>
            </a:xfrm>
            <a:prstGeom prst="roundRect">
              <a:avLst>
                <a:gd name="adj" fmla="val 29727"/>
              </a:avLst>
            </a:prstGeom>
            <a:noFill/>
            <a:ln>
              <a:solidFill>
                <a:srgbClr val="FCD4D4"/>
              </a:solidFill>
            </a:ln>
            <a:effectLst>
              <a:outerShdw blurRad="381000" sx="102000" sy="102000" algn="ctr" rotWithShape="0">
                <a:srgbClr val="E0EDFD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: 圆角 2"/>
          <p:cNvSpPr/>
          <p:nvPr/>
        </p:nvSpPr>
        <p:spPr>
          <a:xfrm rot="2700000" flipV="1">
            <a:off x="10657840" y="-183887"/>
            <a:ext cx="2359660" cy="2411730"/>
          </a:xfrm>
          <a:prstGeom prst="roundRect">
            <a:avLst>
              <a:gd name="adj" fmla="val 29727"/>
            </a:avLst>
          </a:prstGeom>
          <a:solidFill>
            <a:srgbClr val="D73D4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43045" y="3147604"/>
            <a:ext cx="6320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如何使用账号登陆云平台？</a:t>
            </a:r>
          </a:p>
        </p:txBody>
      </p:sp>
      <p:sp>
        <p:nvSpPr>
          <p:cNvPr id="17" name="矩形 16"/>
          <p:cNvSpPr/>
          <p:nvPr/>
        </p:nvSpPr>
        <p:spPr>
          <a:xfrm>
            <a:off x="11455400" y="166370"/>
            <a:ext cx="503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操作说明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登录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4AF1CC-8C92-DB64-DFE6-6A3D740F6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7"/>
          <a:stretch/>
        </p:blipFill>
        <p:spPr>
          <a:xfrm>
            <a:off x="2976548" y="1872351"/>
            <a:ext cx="9215452" cy="43760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409969F-1809-2F4D-6564-9D65626DE27C}"/>
              </a:ext>
            </a:extLst>
          </p:cNvPr>
          <p:cNvSpPr txBox="1"/>
          <p:nvPr/>
        </p:nvSpPr>
        <p:spPr>
          <a:xfrm>
            <a:off x="174172" y="2939144"/>
            <a:ext cx="267788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一、登录网址</a:t>
            </a:r>
            <a:r>
              <a:rPr lang="en-US" altLang="zh-CN" sz="2000" dirty="0">
                <a:solidFill>
                  <a:srgbClr val="FF0000"/>
                </a:solidFill>
                <a:latin typeface="+mn-ea"/>
              </a:rPr>
              <a:t>shihe.tianyuyun.com</a:t>
            </a:r>
            <a:endParaRPr lang="en-US" altLang="zh-CN" sz="2400" dirty="0">
              <a:solidFill>
                <a:srgbClr val="FF0000"/>
              </a:solidFill>
              <a:latin typeface="+mn-ea"/>
            </a:endParaRPr>
          </a:p>
          <a:p>
            <a:endParaRPr lang="en-US" altLang="zh-CN" sz="2400" dirty="0">
              <a:latin typeface="+mn-ea"/>
            </a:endParaRPr>
          </a:p>
          <a:p>
            <a:r>
              <a:rPr lang="zh-CN" altLang="en-US" sz="2400" dirty="0">
                <a:latin typeface="+mn-ea"/>
              </a:rPr>
              <a:t>二、登录方式</a:t>
            </a:r>
            <a:endParaRPr lang="en-US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1</a:t>
            </a:r>
            <a:r>
              <a:rPr lang="zh-CN" altLang="en-US" sz="2400" dirty="0">
                <a:latin typeface="+mn-ea"/>
              </a:rPr>
              <a:t>、人人通空间</a:t>
            </a:r>
            <a:r>
              <a:rPr lang="en-US" altLang="zh-CN" sz="2400" dirty="0">
                <a:latin typeface="+mn-ea"/>
              </a:rPr>
              <a:t>APP</a:t>
            </a:r>
            <a:r>
              <a:rPr lang="zh-CN" altLang="en-US" sz="2400" dirty="0">
                <a:latin typeface="+mn-ea"/>
              </a:rPr>
              <a:t>扫码登录</a:t>
            </a:r>
            <a:endParaRPr lang="en-US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2</a:t>
            </a:r>
            <a:r>
              <a:rPr lang="zh-CN" altLang="en-US" sz="2400" dirty="0">
                <a:latin typeface="+mn-ea"/>
              </a:rPr>
              <a:t>、账号密码登录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登录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183EE2-FCAC-6F2A-2FAF-30A8C6229925}"/>
              </a:ext>
            </a:extLst>
          </p:cNvPr>
          <p:cNvSpPr txBox="1"/>
          <p:nvPr/>
        </p:nvSpPr>
        <p:spPr>
          <a:xfrm>
            <a:off x="248443" y="3429000"/>
            <a:ext cx="2677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三、右上角→设置→机构管理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E90788-D237-FF31-0B7E-8B08FFC0C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695" y="1646369"/>
            <a:ext cx="8913219" cy="43625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05658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登录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BB5C26A-2A38-0A01-80F8-4702671F36F7}"/>
              </a:ext>
            </a:extLst>
          </p:cNvPr>
          <p:cNvSpPr txBox="1"/>
          <p:nvPr/>
        </p:nvSpPr>
        <p:spPr>
          <a:xfrm>
            <a:off x="54428" y="3553359"/>
            <a:ext cx="2677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四、输入验证码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984D31-86F9-73AE-A398-18C5540CB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314" y="1899028"/>
            <a:ext cx="9459686" cy="40578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机构门户管理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5B6D2C4-CCFB-C4AC-6530-DAFECA07D0AF}"/>
              </a:ext>
            </a:extLst>
          </p:cNvPr>
          <p:cNvSpPr txBox="1"/>
          <p:nvPr/>
        </p:nvSpPr>
        <p:spPr>
          <a:xfrm>
            <a:off x="484595" y="3998595"/>
            <a:ext cx="3020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首页→门户管理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→内容管理</a:t>
            </a:r>
            <a:endParaRPr lang="en-US" altLang="zh-CN" sz="2400" dirty="0">
              <a:solidFill>
                <a:srgbClr val="FF0000"/>
              </a:solidFill>
            </a:endParaRPr>
          </a:p>
          <a:p>
            <a:endParaRPr lang="zh-CN" altLang="en-US" sz="2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A1C556-6567-76D8-447F-B91D20308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457" y="996786"/>
            <a:ext cx="6567405" cy="34880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B446482-C382-0D06-6648-1FE8F2E4C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262" y="4332514"/>
            <a:ext cx="7210343" cy="263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2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机构门户管理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35EA15-3E8C-5D70-CABD-EAA24F6FDB88}"/>
              </a:ext>
            </a:extLst>
          </p:cNvPr>
          <p:cNvSpPr txBox="1"/>
          <p:nvPr/>
        </p:nvSpPr>
        <p:spPr>
          <a:xfrm>
            <a:off x="1563746" y="2037942"/>
            <a:ext cx="185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内容管理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BEA8ED-CB63-D31E-AF08-3FCB0D0C0A5A}"/>
              </a:ext>
            </a:extLst>
          </p:cNvPr>
          <p:cNvSpPr txBox="1"/>
          <p:nvPr/>
        </p:nvSpPr>
        <p:spPr>
          <a:xfrm>
            <a:off x="250371" y="2897289"/>
            <a:ext cx="5243419" cy="2060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</a:t>
            </a:r>
            <a:r>
              <a:rPr lang="zh-CN" altLang="en-US" sz="2400" dirty="0"/>
              <a:t>对应机构门户首页的各展示栏目内容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、可发布新资讯内容（右上角）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、对机构成员投稿内容进行审核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3</a:t>
            </a:r>
            <a:r>
              <a:rPr lang="zh-CN" altLang="en-US" sz="2400" dirty="0"/>
              <a:t>、投稿至上级平台（同</a:t>
            </a:r>
            <a:r>
              <a:rPr lang="en-US" altLang="zh-CN" sz="2400" dirty="0"/>
              <a:t>6.0</a:t>
            </a:r>
            <a:r>
              <a:rPr lang="zh-CN" altLang="en-US" sz="2400" dirty="0"/>
              <a:t>平台操作）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609506-F2F6-9CF1-3289-7207711D1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60"/>
          <a:stretch/>
        </p:blipFill>
        <p:spPr>
          <a:xfrm>
            <a:off x="5497032" y="1048697"/>
            <a:ext cx="6694967" cy="30249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48E2725-BCA0-DD32-DE80-21E6A6B367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49"/>
          <a:stretch/>
        </p:blipFill>
        <p:spPr>
          <a:xfrm>
            <a:off x="5490548" y="3909397"/>
            <a:ext cx="6694968" cy="30276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04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270" y="1027430"/>
            <a:ext cx="12193270" cy="5942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97510" y="227330"/>
            <a:ext cx="5281930" cy="657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机构门户管理</a:t>
            </a:r>
            <a:r>
              <a:rPr lang="en-US" altLang="zh-CN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—</a:t>
            </a:r>
            <a:r>
              <a: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投稿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C534D5-B097-C6D3-8FCB-BDEAABF2F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01" y="1957897"/>
            <a:ext cx="9537727" cy="501186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BC213FB-9F5C-1B8C-2247-F0D58C90396A}"/>
              </a:ext>
            </a:extLst>
          </p:cNvPr>
          <p:cNvSpPr txBox="1"/>
          <p:nvPr/>
        </p:nvSpPr>
        <p:spPr>
          <a:xfrm>
            <a:off x="685800" y="1332779"/>
            <a:ext cx="10776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选择要投稿的文章</a:t>
            </a:r>
            <a:r>
              <a:rPr lang="zh-CN" altLang="en-US" sz="2400" b="1" dirty="0"/>
              <a:t>→ </a:t>
            </a:r>
            <a:r>
              <a:rPr lang="zh-CN" altLang="en-US" sz="2400" dirty="0"/>
              <a:t>点击投稿</a:t>
            </a:r>
            <a:r>
              <a:rPr lang="zh-CN" altLang="en-US" sz="2400" b="1" dirty="0"/>
              <a:t>→ </a:t>
            </a:r>
            <a:r>
              <a:rPr lang="zh-CN" altLang="en-US" sz="2400" dirty="0"/>
              <a:t>选择对应栏目</a:t>
            </a:r>
            <a:r>
              <a:rPr lang="zh-CN" altLang="en-US" sz="2400" b="1" dirty="0"/>
              <a:t>→ </a:t>
            </a:r>
            <a:r>
              <a:rPr lang="zh-CN" altLang="en-US" sz="2400" dirty="0"/>
              <a:t>等待平台管理员审核通过即可</a:t>
            </a:r>
          </a:p>
        </p:txBody>
      </p:sp>
    </p:spTree>
    <p:extLst>
      <p:ext uri="{BB962C8B-B14F-4D97-AF65-F5344CB8AC3E}">
        <p14:creationId xmlns:p14="http://schemas.microsoft.com/office/powerpoint/2010/main" val="83450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80597" y="2613212"/>
            <a:ext cx="263080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D73E4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145</Words>
  <Application>Microsoft Office PowerPoint</Application>
  <PresentationFormat>宽屏</PresentationFormat>
  <Paragraphs>27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等线</vt:lpstr>
      <vt:lpstr>等线 Light</vt:lpstr>
      <vt:lpstr>华文行楷</vt:lpstr>
      <vt:lpstr>宋体</vt:lpstr>
      <vt:lpstr>微软雅黑</vt:lpstr>
      <vt:lpstr>Arial</vt:lpstr>
      <vt:lpstr>Calibri</vt:lpstr>
      <vt:lpstr>Calibri Light</vt:lpstr>
      <vt:lpstr>Office 主题​​</vt:lpstr>
      <vt:lpstr>Office 主题</vt:lpstr>
      <vt:lpstr>PowerPoint 演示文稿</vt:lpstr>
      <vt:lpstr>PowerPoint 演示文稿</vt:lpstr>
      <vt:lpstr>登录</vt:lpstr>
      <vt:lpstr>登录</vt:lpstr>
      <vt:lpstr>登录</vt:lpstr>
      <vt:lpstr>机构门户管理</vt:lpstr>
      <vt:lpstr>机构门户管理</vt:lpstr>
      <vt:lpstr>机构门户管理—投稿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周 德栋</dc:creator>
  <cp:lastModifiedBy>li qi</cp:lastModifiedBy>
  <cp:revision>89</cp:revision>
  <dcterms:created xsi:type="dcterms:W3CDTF">2020-08-14T03:34:00Z</dcterms:created>
  <dcterms:modified xsi:type="dcterms:W3CDTF">2022-09-19T03:15:13Z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AAC29AA1A6534AE58F0471ECEEA67C1E</vt:lpwstr>
  </property>
</Properties>
</file>